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258" r:id="rId2"/>
    <p:sldId id="260" r:id="rId3"/>
    <p:sldId id="261" r:id="rId4"/>
    <p:sldId id="262" r:id="rId5"/>
    <p:sldId id="263" r:id="rId6"/>
    <p:sldId id="264" r:id="rId7"/>
    <p:sldId id="265"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7">
          <p15:clr>
            <a:srgbClr val="A4A3A4"/>
          </p15:clr>
        </p15:guide>
        <p15:guide id="2" pos="28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Tijhuis" initials="K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1D3D4"/>
    <a:srgbClr val="EAEAEA"/>
    <a:srgbClr val="D1D2D3"/>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66405" autoAdjust="0"/>
  </p:normalViewPr>
  <p:slideViewPr>
    <p:cSldViewPr snapToGrid="0" snapToObjects="1">
      <p:cViewPr varScale="1">
        <p:scale>
          <a:sx n="62" d="100"/>
          <a:sy n="62" d="100"/>
        </p:scale>
        <p:origin x="2568" y="200"/>
      </p:cViewPr>
      <p:guideLst>
        <p:guide orient="horz" pos="2167"/>
        <p:guide pos="28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93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commentAuthors" Target="commentAuthors.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CD25F8-FD92-40B2-BA7A-2B4AC66B22EF}" type="datetimeFigureOut">
              <a:rPr lang="nl-NL" smtClean="0"/>
              <a:pPr/>
              <a:t>13-03-16</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B18BC9-9D2D-4F42-881D-08735461C123}" type="slidenum">
              <a:rPr lang="nl-NL" smtClean="0"/>
              <a:pPr/>
              <a:t>‹nr.›</a:t>
            </a:fld>
            <a:endParaRPr lang="nl-NL"/>
          </a:p>
        </p:txBody>
      </p:sp>
    </p:spTree>
    <p:extLst>
      <p:ext uri="{BB962C8B-B14F-4D97-AF65-F5344CB8AC3E}">
        <p14:creationId xmlns:p14="http://schemas.microsoft.com/office/powerpoint/2010/main" val="2492170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18A7E0-8E56-42C2-AA96-A6ED449F1813}" type="datetimeFigureOut">
              <a:rPr lang="nl-NL" smtClean="0"/>
              <a:pPr/>
              <a:t>13-03-16</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2A4800-15D4-4150-86A0-249935B9E9B7}" type="slidenum">
              <a:rPr lang="nl-NL" smtClean="0"/>
              <a:pPr/>
              <a:t>‹nr.›</a:t>
            </a:fld>
            <a:endParaRPr lang="nl-NL"/>
          </a:p>
        </p:txBody>
      </p:sp>
    </p:spTree>
    <p:extLst>
      <p:ext uri="{BB962C8B-B14F-4D97-AF65-F5344CB8AC3E}">
        <p14:creationId xmlns:p14="http://schemas.microsoft.com/office/powerpoint/2010/main" val="333468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32A4800-15D4-4150-86A0-249935B9E9B7}" type="slidenum">
              <a:rPr lang="nl-NL" smtClean="0"/>
              <a:pPr/>
              <a:t>1</a:t>
            </a:fld>
            <a:endParaRPr lang="nl-NL"/>
          </a:p>
        </p:txBody>
      </p:sp>
    </p:spTree>
    <p:extLst>
      <p:ext uri="{BB962C8B-B14F-4D97-AF65-F5344CB8AC3E}">
        <p14:creationId xmlns:p14="http://schemas.microsoft.com/office/powerpoint/2010/main" val="289887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r>
              <a:rPr lang="nl-NL" sz="1200" kern="1200" dirty="0" smtClean="0">
                <a:solidFill>
                  <a:schemeClr val="tx1"/>
                </a:solidFill>
                <a:effectLst/>
                <a:latin typeface="+mn-lt"/>
                <a:ea typeface="+mn-ea"/>
                <a:cs typeface="+mn-cs"/>
              </a:rPr>
              <a:t>[datum] gaat het dak eraf op [naam school]! Jullie zijn uitgenodigd voor het Dance For Fun feest, een feest met de enige echte </a:t>
            </a:r>
            <a:r>
              <a:rPr lang="nl-NL" sz="1200" kern="1200" dirty="0" err="1" smtClean="0">
                <a:solidFill>
                  <a:schemeClr val="tx1"/>
                </a:solidFill>
                <a:effectLst/>
                <a:latin typeface="+mn-lt"/>
                <a:ea typeface="+mn-ea"/>
                <a:cs typeface="+mn-cs"/>
              </a:rPr>
              <a:t>DJ’s</a:t>
            </a:r>
            <a:r>
              <a:rPr lang="nl-NL" sz="1200" kern="1200" dirty="0" smtClean="0">
                <a:solidFill>
                  <a:schemeClr val="tx1"/>
                </a:solidFill>
                <a:effectLst/>
                <a:latin typeface="+mn-lt"/>
                <a:ea typeface="+mn-ea"/>
                <a:cs typeface="+mn-cs"/>
              </a:rPr>
              <a:t> van Q-</a:t>
            </a:r>
            <a:r>
              <a:rPr lang="nl-NL" sz="1200" kern="1200" dirty="0" err="1" smtClean="0">
                <a:solidFill>
                  <a:schemeClr val="tx1"/>
                </a:solidFill>
                <a:effectLst/>
                <a:latin typeface="+mn-lt"/>
                <a:ea typeface="+mn-ea"/>
                <a:cs typeface="+mn-cs"/>
              </a:rPr>
              <a:t>music</a:t>
            </a:r>
            <a:r>
              <a:rPr lang="nl-NL" sz="1200" kern="1200" dirty="0" smtClean="0">
                <a:solidFill>
                  <a:schemeClr val="tx1"/>
                </a:solidFill>
                <a:effectLst/>
                <a:latin typeface="+mn-lt"/>
                <a:ea typeface="+mn-ea"/>
                <a:cs typeface="+mn-cs"/>
              </a:rPr>
              <a:t>. Deze </a:t>
            </a:r>
            <a:r>
              <a:rPr lang="nl-NL" sz="1200" kern="1200" dirty="0" err="1" smtClean="0">
                <a:solidFill>
                  <a:schemeClr val="tx1"/>
                </a:solidFill>
                <a:effectLst/>
                <a:latin typeface="+mn-lt"/>
                <a:ea typeface="+mn-ea"/>
                <a:cs typeface="+mn-cs"/>
              </a:rPr>
              <a:t>DJ’s</a:t>
            </a:r>
            <a:r>
              <a:rPr lang="nl-NL" sz="1200" kern="1200" dirty="0" smtClean="0">
                <a:solidFill>
                  <a:schemeClr val="tx1"/>
                </a:solidFill>
                <a:effectLst/>
                <a:latin typeface="+mn-lt"/>
                <a:ea typeface="+mn-ea"/>
                <a:cs typeface="+mn-cs"/>
              </a:rPr>
              <a:t> komen live een vet feest geven wat in het teken staat van CliniClowns. </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B32A4800-15D4-4150-86A0-249935B9E9B7}" type="slidenum">
              <a:rPr lang="nl-NL" smtClean="0"/>
              <a:pPr/>
              <a:t>2</a:t>
            </a:fld>
            <a:endParaRPr lang="nl-NL"/>
          </a:p>
        </p:txBody>
      </p:sp>
    </p:spTree>
    <p:extLst>
      <p:ext uri="{BB962C8B-B14F-4D97-AF65-F5344CB8AC3E}">
        <p14:creationId xmlns:p14="http://schemas.microsoft.com/office/powerpoint/2010/main" val="304932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Filmpje</a:t>
            </a:r>
            <a:r>
              <a:rPr lang="nl-NL" baseline="0" dirty="0" smtClean="0"/>
              <a:t> over het werk van CliniClowns, er kan gewoon op “Filmpje” worden geklikt of de link in notities hieronder kan gekopieerd en geplakt worden. Filmpje duurt 1:45 minuten : https://www.youtube.com/watch?v=9cQNWEhJqZU</a:t>
            </a:r>
            <a:endParaRPr lang="nl-NL" dirty="0"/>
          </a:p>
        </p:txBody>
      </p:sp>
      <p:sp>
        <p:nvSpPr>
          <p:cNvPr id="4" name="Tijdelijke aanduiding voor dianummer 3"/>
          <p:cNvSpPr>
            <a:spLocks noGrp="1"/>
          </p:cNvSpPr>
          <p:nvPr>
            <p:ph type="sldNum" sz="quarter" idx="10"/>
          </p:nvPr>
        </p:nvSpPr>
        <p:spPr/>
        <p:txBody>
          <a:bodyPr/>
          <a:lstStyle/>
          <a:p>
            <a:fld id="{B32A4800-15D4-4150-86A0-249935B9E9B7}" type="slidenum">
              <a:rPr lang="nl-NL" smtClean="0"/>
              <a:pPr/>
              <a:t>3</a:t>
            </a:fld>
            <a:endParaRPr lang="nl-NL"/>
          </a:p>
        </p:txBody>
      </p:sp>
    </p:spTree>
    <p:extLst>
      <p:ext uri="{BB962C8B-B14F-4D97-AF65-F5344CB8AC3E}">
        <p14:creationId xmlns:p14="http://schemas.microsoft.com/office/powerpoint/2010/main" val="389450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smtClean="0">
                <a:solidFill>
                  <a:schemeClr val="tx1"/>
                </a:solidFill>
                <a:effectLst/>
                <a:latin typeface="+mn-lt"/>
                <a:ea typeface="+mn-ea"/>
                <a:cs typeface="+mn-cs"/>
              </a:rPr>
              <a:t>Instructievideo over Dance For Fun, duurt 1:35 minuten. Hierin wordt uitgelegd: </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Dat het voor CliniClowns is</a:t>
            </a:r>
            <a:endParaRPr lang="nl-NL" dirty="0" smtClean="0">
              <a:effectLst/>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Wat CliniClowns doet</a:t>
            </a:r>
            <a:endParaRPr lang="nl-NL" dirty="0" smtClean="0">
              <a:effectLst/>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Dat elke student een eigen persoonlijke pagina krijgt en wat je hiermee kan</a:t>
            </a:r>
            <a:endParaRPr lang="nl-NL" dirty="0" smtClean="0">
              <a:effectLst/>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Hoe je het moet delen</a:t>
            </a:r>
            <a:endParaRPr lang="nl-NL" dirty="0" smtClean="0">
              <a:effectLst/>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Dat ze sponsorgeld op kunnen halen door een uur lang te dansen</a:t>
            </a:r>
            <a:endParaRPr lang="nl-NL" dirty="0" smtClean="0">
              <a:effectLst/>
            </a:endParaRP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Dat degene die het meeste geld ophaalt vette prijzen kan winnen </a:t>
            </a:r>
            <a:endParaRPr lang="nl-NL" dirty="0" smtClean="0">
              <a:effectLst/>
            </a:endParaRPr>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B32A4800-15D4-4150-86A0-249935B9E9B7}" type="slidenum">
              <a:rPr lang="nl-NL" smtClean="0"/>
              <a:pPr/>
              <a:t>4</a:t>
            </a:fld>
            <a:endParaRPr lang="nl-NL"/>
          </a:p>
        </p:txBody>
      </p:sp>
    </p:spTree>
    <p:extLst>
      <p:ext uri="{BB962C8B-B14F-4D97-AF65-F5344CB8AC3E}">
        <p14:creationId xmlns:p14="http://schemas.microsoft.com/office/powerpoint/2010/main" val="1314028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smtClean="0">
                <a:solidFill>
                  <a:schemeClr val="tx1"/>
                </a:solidFill>
                <a:effectLst/>
                <a:latin typeface="+mn-lt"/>
                <a:ea typeface="+mn-ea"/>
                <a:cs typeface="+mn-cs"/>
              </a:rPr>
              <a:t>Elke student krijgt een persoonlijke pagina op de website van Dance For Fun. Jullie kunnen je eigen persoonlijke pagina gaan pimpen en deze gaan delen via Facebook, Twitter, email etc. De bedoeling is dat elke deelnemende student minimaal 15 euro ophaalt en de toegang voor het feest is dan gratis! Daarnaast maak je kans op vette prijzen, zoals een </a:t>
            </a:r>
            <a:r>
              <a:rPr lang="nl-NL" sz="1200" b="1" kern="1200" dirty="0" err="1" smtClean="0">
                <a:solidFill>
                  <a:schemeClr val="tx1"/>
                </a:solidFill>
                <a:effectLst/>
                <a:latin typeface="+mn-lt"/>
                <a:ea typeface="+mn-ea"/>
                <a:cs typeface="+mn-cs"/>
              </a:rPr>
              <a:t>Ipad</a:t>
            </a:r>
            <a:r>
              <a:rPr lang="nl-NL" sz="1200" b="1" kern="1200" dirty="0" smtClean="0">
                <a:solidFill>
                  <a:schemeClr val="tx1"/>
                </a:solidFill>
                <a:effectLst/>
                <a:latin typeface="+mn-lt"/>
                <a:ea typeface="+mn-ea"/>
                <a:cs typeface="+mn-cs"/>
              </a:rPr>
              <a:t> mini</a:t>
            </a:r>
            <a:r>
              <a:rPr lang="nl-NL" sz="1200" kern="1200" dirty="0" smtClean="0">
                <a:solidFill>
                  <a:schemeClr val="tx1"/>
                </a:solidFill>
                <a:effectLst/>
                <a:latin typeface="+mn-lt"/>
                <a:ea typeface="+mn-ea"/>
                <a:cs typeface="+mn-cs"/>
              </a:rPr>
              <a:t> voor degene met het meeste sponsorgeld, of een DJ </a:t>
            </a:r>
            <a:r>
              <a:rPr lang="nl-NL" sz="1200" kern="1200" dirty="0" err="1" smtClean="0">
                <a:solidFill>
                  <a:schemeClr val="tx1"/>
                </a:solidFill>
                <a:effectLst/>
                <a:latin typeface="+mn-lt"/>
                <a:ea typeface="+mn-ea"/>
                <a:cs typeface="+mn-cs"/>
              </a:rPr>
              <a:t>Traktor</a:t>
            </a:r>
            <a:r>
              <a:rPr lang="nl-NL" sz="1200" kern="120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bezoekje aan de studio van Q-</a:t>
            </a:r>
            <a:r>
              <a:rPr lang="nl-NL" sz="1200" b="1" kern="1200" dirty="0" err="1" smtClean="0">
                <a:solidFill>
                  <a:schemeClr val="tx1"/>
                </a:solidFill>
                <a:effectLst/>
                <a:latin typeface="+mn-lt"/>
                <a:ea typeface="+mn-ea"/>
                <a:cs typeface="+mn-cs"/>
              </a:rPr>
              <a:t>music</a:t>
            </a:r>
            <a:r>
              <a:rPr lang="nl-NL" sz="1200" kern="1200" dirty="0" smtClean="0">
                <a:solidFill>
                  <a:schemeClr val="tx1"/>
                </a:solidFill>
                <a:effectLst/>
                <a:latin typeface="+mn-lt"/>
                <a:ea typeface="+mn-ea"/>
                <a:cs typeface="+mn-cs"/>
              </a:rPr>
              <a:t> of bioscoopkaartjes! Iedereen kent CliniClowns, dus vraag aan je ouders, buren, opa’s, oma’s, tantes, ooms nichtjes, neefjes etc. etc. om je te sponsoren! </a:t>
            </a:r>
          </a:p>
          <a:p>
            <a:r>
              <a:rPr lang="nl-NL" sz="1200" kern="1200" dirty="0" smtClean="0">
                <a:solidFill>
                  <a:schemeClr val="tx1"/>
                </a:solidFill>
                <a:effectLst/>
                <a:latin typeface="+mn-lt"/>
                <a:ea typeface="+mn-ea"/>
                <a:cs typeface="+mn-cs"/>
              </a:rPr>
              <a:t>Sponsorgeld ophalen gaat via je persoonlijke pagina, dit betekent dat iedereen meteen op je pagina het geld over kan maken en jij makkelijk kan bijhouden hoeveel je al hebt opgehaald! </a:t>
            </a:r>
            <a:endParaRPr lang="nl-NL" b="0" baseline="0" dirty="0" smtClean="0"/>
          </a:p>
        </p:txBody>
      </p:sp>
      <p:sp>
        <p:nvSpPr>
          <p:cNvPr id="4" name="Tijdelijke aanduiding voor dianummer 3"/>
          <p:cNvSpPr>
            <a:spLocks noGrp="1"/>
          </p:cNvSpPr>
          <p:nvPr>
            <p:ph type="sldNum" sz="quarter" idx="10"/>
          </p:nvPr>
        </p:nvSpPr>
        <p:spPr/>
        <p:txBody>
          <a:bodyPr/>
          <a:lstStyle/>
          <a:p>
            <a:fld id="{B32A4800-15D4-4150-86A0-249935B9E9B7}" type="slidenum">
              <a:rPr lang="nl-NL" smtClean="0"/>
              <a:pPr/>
              <a:t>5</a:t>
            </a:fld>
            <a:endParaRPr lang="nl-NL"/>
          </a:p>
        </p:txBody>
      </p:sp>
    </p:spTree>
    <p:extLst>
      <p:ext uri="{BB962C8B-B14F-4D97-AF65-F5344CB8AC3E}">
        <p14:creationId xmlns:p14="http://schemas.microsoft.com/office/powerpoint/2010/main" val="3654448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smtClean="0">
                <a:solidFill>
                  <a:schemeClr val="tx1"/>
                </a:solidFill>
                <a:effectLst/>
                <a:latin typeface="+mn-lt"/>
                <a:ea typeface="+mn-ea"/>
                <a:cs typeface="+mn-cs"/>
              </a:rPr>
              <a:t>Tijdens het feest draaien de </a:t>
            </a:r>
            <a:r>
              <a:rPr lang="nl-NL" sz="1200" kern="1200" dirty="0" err="1" smtClean="0">
                <a:solidFill>
                  <a:schemeClr val="tx1"/>
                </a:solidFill>
                <a:effectLst/>
                <a:latin typeface="+mn-lt"/>
                <a:ea typeface="+mn-ea"/>
                <a:cs typeface="+mn-cs"/>
              </a:rPr>
              <a:t>DJ's</a:t>
            </a:r>
            <a:r>
              <a:rPr lang="nl-NL" sz="1200" kern="1200" dirty="0" smtClean="0">
                <a:solidFill>
                  <a:schemeClr val="tx1"/>
                </a:solidFill>
                <a:effectLst/>
                <a:latin typeface="+mn-lt"/>
                <a:ea typeface="+mn-ea"/>
                <a:cs typeface="+mn-cs"/>
              </a:rPr>
              <a:t> van Q-</a:t>
            </a:r>
            <a:r>
              <a:rPr lang="nl-NL" sz="1200" kern="1200" dirty="0" err="1" smtClean="0">
                <a:solidFill>
                  <a:schemeClr val="tx1"/>
                </a:solidFill>
                <a:effectLst/>
                <a:latin typeface="+mn-lt"/>
                <a:ea typeface="+mn-ea"/>
                <a:cs typeface="+mn-cs"/>
              </a:rPr>
              <a:t>music</a:t>
            </a:r>
            <a:r>
              <a:rPr lang="nl-NL" sz="1200" kern="1200" dirty="0" smtClean="0">
                <a:solidFill>
                  <a:schemeClr val="tx1"/>
                </a:solidFill>
                <a:effectLst/>
                <a:latin typeface="+mn-lt"/>
                <a:ea typeface="+mn-ea"/>
                <a:cs typeface="+mn-cs"/>
              </a:rPr>
              <a:t>. Het is mogelijk om op de foto met de </a:t>
            </a:r>
            <a:r>
              <a:rPr lang="nl-NL" sz="1200" kern="1200" dirty="0" err="1" smtClean="0">
                <a:solidFill>
                  <a:schemeClr val="tx1"/>
                </a:solidFill>
                <a:effectLst/>
                <a:latin typeface="+mn-lt"/>
                <a:ea typeface="+mn-ea"/>
                <a:cs typeface="+mn-cs"/>
              </a:rPr>
              <a:t>DJ’s</a:t>
            </a:r>
            <a:r>
              <a:rPr lang="nl-NL" sz="1200" kern="1200" dirty="0" smtClean="0">
                <a:solidFill>
                  <a:schemeClr val="tx1"/>
                </a:solidFill>
                <a:effectLst/>
                <a:latin typeface="+mn-lt"/>
                <a:ea typeface="+mn-ea"/>
                <a:cs typeface="+mn-cs"/>
              </a:rPr>
              <a:t> te gaan of een handtekening te vragen. Tijdens het feest is er een dance </a:t>
            </a:r>
            <a:r>
              <a:rPr lang="nl-NL" sz="1200" kern="1200" dirty="0" err="1" smtClean="0">
                <a:solidFill>
                  <a:schemeClr val="tx1"/>
                </a:solidFill>
                <a:effectLst/>
                <a:latin typeface="+mn-lt"/>
                <a:ea typeface="+mn-ea"/>
                <a:cs typeface="+mn-cs"/>
              </a:rPr>
              <a:t>battle</a:t>
            </a:r>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Ben jij een DJ talent? Meld je dan aan bij de feest commissie, wie weet ben jij degene die live gaat meedraaien met de </a:t>
            </a:r>
            <a:r>
              <a:rPr lang="nl-NL" sz="1200" kern="1200" dirty="0" err="1" smtClean="0">
                <a:solidFill>
                  <a:schemeClr val="tx1"/>
                </a:solidFill>
                <a:effectLst/>
                <a:latin typeface="+mn-lt"/>
                <a:ea typeface="+mn-ea"/>
                <a:cs typeface="+mn-cs"/>
              </a:rPr>
              <a:t>DJ’s</a:t>
            </a:r>
            <a:r>
              <a:rPr lang="nl-NL" sz="1200" kern="1200" dirty="0" smtClean="0">
                <a:solidFill>
                  <a:schemeClr val="tx1"/>
                </a:solidFill>
                <a:effectLst/>
                <a:latin typeface="+mn-lt"/>
                <a:ea typeface="+mn-ea"/>
                <a:cs typeface="+mn-cs"/>
              </a:rPr>
              <a:t> van Q-</a:t>
            </a:r>
            <a:r>
              <a:rPr lang="nl-NL" sz="1200" kern="1200" dirty="0" err="1" smtClean="0">
                <a:solidFill>
                  <a:schemeClr val="tx1"/>
                </a:solidFill>
                <a:effectLst/>
                <a:latin typeface="+mn-lt"/>
                <a:ea typeface="+mn-ea"/>
                <a:cs typeface="+mn-cs"/>
              </a:rPr>
              <a:t>music</a:t>
            </a:r>
            <a:r>
              <a:rPr lang="nl-NL" sz="1200" kern="1200" dirty="0" smtClean="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B32A4800-15D4-4150-86A0-249935B9E9B7}" type="slidenum">
              <a:rPr lang="nl-NL" smtClean="0"/>
              <a:pPr/>
              <a:t>6</a:t>
            </a:fld>
            <a:endParaRPr lang="nl-NL"/>
          </a:p>
        </p:txBody>
      </p:sp>
    </p:spTree>
    <p:extLst>
      <p:ext uri="{BB962C8B-B14F-4D97-AF65-F5344CB8AC3E}">
        <p14:creationId xmlns:p14="http://schemas.microsoft.com/office/powerpoint/2010/main" val="958106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smtClean="0">
                <a:solidFill>
                  <a:schemeClr val="tx1"/>
                </a:solidFill>
                <a:effectLst/>
                <a:latin typeface="+mn-lt"/>
                <a:ea typeface="+mn-ea"/>
                <a:cs typeface="+mn-cs"/>
              </a:rPr>
              <a:t>Wij hopen jullie allemaal te zien op de [datum]! Deze week zullen jullie meer instructies krijgen over het feest en je eigen sponsorpagina. Het is heel eenvoudig en leuk. Mis het feest van het jaar niet! Voorbeeld filmpje Amadeus Lyceum opzetten. </a:t>
            </a:r>
            <a:r>
              <a:rPr lang="nl-NL" sz="1200" b="1" kern="1200" dirty="0" smtClean="0">
                <a:solidFill>
                  <a:schemeClr val="tx1"/>
                </a:solidFill>
                <a:effectLst/>
                <a:latin typeface="+mn-lt"/>
                <a:ea typeface="+mn-ea"/>
                <a:cs typeface="+mn-cs"/>
              </a:rPr>
              <a:t>Op de zin “[datum] het dak gaat eraf!” klikken voor het filmpje. </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B32A4800-15D4-4150-86A0-249935B9E9B7}" type="slidenum">
              <a:rPr lang="nl-NL" smtClean="0"/>
              <a:pPr/>
              <a:t>7</a:t>
            </a:fld>
            <a:endParaRPr lang="nl-NL"/>
          </a:p>
        </p:txBody>
      </p:sp>
    </p:spTree>
    <p:extLst>
      <p:ext uri="{BB962C8B-B14F-4D97-AF65-F5344CB8AC3E}">
        <p14:creationId xmlns:p14="http://schemas.microsoft.com/office/powerpoint/2010/main" val="180986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met logo">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724400" y="2494800"/>
            <a:ext cx="5712898" cy="1836000"/>
          </a:xfrm>
          <a:prstGeom prst="rect">
            <a:avLst/>
          </a:prstGeom>
        </p:spPr>
      </p:pic>
    </p:spTree>
    <p:extLst>
      <p:ext uri="{BB962C8B-B14F-4D97-AF65-F5344CB8AC3E}">
        <p14:creationId xmlns:p14="http://schemas.microsoft.com/office/powerpoint/2010/main" val="2396584504"/>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Quote_Inhoud_Foto met contrast">
    <p:spTree>
      <p:nvGrpSpPr>
        <p:cNvPr id="1" name=""/>
        <p:cNvGrpSpPr/>
        <p:nvPr/>
      </p:nvGrpSpPr>
      <p:grpSpPr>
        <a:xfrm>
          <a:off x="0" y="0"/>
          <a:ext cx="0" cy="0"/>
          <a:chOff x="0" y="0"/>
          <a:chExt cx="0" cy="0"/>
        </a:xfrm>
      </p:grpSpPr>
      <p:pic>
        <p:nvPicPr>
          <p:cNvPr id="16" name="Picture 15" descr="CC_grasveld.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9526" y="0"/>
            <a:ext cx="9153526" cy="5588813"/>
          </a:xfrm>
          <a:prstGeom prst="rect">
            <a:avLst/>
          </a:prstGeom>
        </p:spPr>
      </p:pic>
      <p:sp>
        <p:nvSpPr>
          <p:cNvPr id="11" name="Freeform 5"/>
          <p:cNvSpPr>
            <a:spLocks/>
          </p:cNvSpPr>
          <p:nvPr userDrawn="1"/>
        </p:nvSpPr>
        <p:spPr bwMode="white">
          <a:xfrm>
            <a:off x="0" y="5457825"/>
            <a:ext cx="9144000" cy="1400175"/>
          </a:xfrm>
          <a:custGeom>
            <a:avLst/>
            <a:gdLst/>
            <a:ahLst/>
            <a:cxnLst>
              <a:cxn ang="0">
                <a:pos x="816" y="7"/>
              </a:cxn>
              <a:cxn ang="0">
                <a:pos x="527" y="0"/>
              </a:cxn>
              <a:cxn ang="0">
                <a:pos x="94" y="5"/>
              </a:cxn>
              <a:cxn ang="0">
                <a:pos x="0" y="0"/>
              </a:cxn>
              <a:cxn ang="0">
                <a:pos x="0" y="146"/>
              </a:cxn>
              <a:cxn ang="0">
                <a:pos x="960" y="146"/>
              </a:cxn>
              <a:cxn ang="0">
                <a:pos x="960" y="7"/>
              </a:cxn>
              <a:cxn ang="0">
                <a:pos x="816" y="7"/>
              </a:cxn>
            </a:cxnLst>
            <a:rect l="0" t="0" r="r" b="b"/>
            <a:pathLst>
              <a:path w="960" h="146">
                <a:moveTo>
                  <a:pt x="816" y="7"/>
                </a:moveTo>
                <a:cubicBezTo>
                  <a:pt x="797" y="10"/>
                  <a:pt x="527" y="0"/>
                  <a:pt x="527" y="0"/>
                </a:cubicBezTo>
                <a:cubicBezTo>
                  <a:pt x="527" y="0"/>
                  <a:pt x="123" y="5"/>
                  <a:pt x="94" y="5"/>
                </a:cubicBezTo>
                <a:cubicBezTo>
                  <a:pt x="66" y="5"/>
                  <a:pt x="0" y="0"/>
                  <a:pt x="0" y="0"/>
                </a:cubicBezTo>
                <a:cubicBezTo>
                  <a:pt x="0" y="146"/>
                  <a:pt x="0" y="146"/>
                  <a:pt x="0" y="146"/>
                </a:cubicBezTo>
                <a:cubicBezTo>
                  <a:pt x="960" y="146"/>
                  <a:pt x="960" y="146"/>
                  <a:pt x="960" y="146"/>
                </a:cubicBezTo>
                <a:cubicBezTo>
                  <a:pt x="960" y="7"/>
                  <a:pt x="960" y="7"/>
                  <a:pt x="960" y="7"/>
                </a:cubicBezTo>
                <a:cubicBezTo>
                  <a:pt x="960" y="7"/>
                  <a:pt x="835" y="3"/>
                  <a:pt x="816"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2" name="Title 1"/>
          <p:cNvSpPr>
            <a:spLocks noGrp="1"/>
          </p:cNvSpPr>
          <p:nvPr>
            <p:ph type="title" hasCustomPrompt="1"/>
          </p:nvPr>
        </p:nvSpPr>
        <p:spPr bwMode="white"/>
        <p:txBody>
          <a:bodyPr/>
          <a:lstStyle>
            <a:lvl1pPr>
              <a:defRPr>
                <a:solidFill>
                  <a:schemeClr val="bg1"/>
                </a:solidFill>
              </a:defRPr>
            </a:lvl1pPr>
          </a:lstStyle>
          <a:p>
            <a:r>
              <a:rPr lang="nl-NL" dirty="0" smtClean="0"/>
              <a:t>Ruimte voor een titel of “quote”</a:t>
            </a:r>
            <a:endParaRPr lang="en-US" dirty="0"/>
          </a:p>
        </p:txBody>
      </p:sp>
      <p:sp>
        <p:nvSpPr>
          <p:cNvPr id="3" name="Content Placeholder 2"/>
          <p:cNvSpPr>
            <a:spLocks noGrp="1"/>
          </p:cNvSpPr>
          <p:nvPr>
            <p:ph idx="1"/>
          </p:nvPr>
        </p:nvSpPr>
        <p:spPr bwMode="white"/>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5FF4715-0EF8-40D5-BEBF-C4A1A598DE49}" type="datetime1">
              <a:rPr lang="nl-NL" smtClean="0"/>
              <a:pPr/>
              <a:t>13-03-16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7E58-F3D0-F14A-8A66-E2A20C5477AB}" type="slidenum">
              <a:rPr lang="en-US" smtClean="0"/>
              <a:pPr/>
              <a:t>‹nr.›</a:t>
            </a:fld>
            <a:endParaRPr lang="en-US"/>
          </a:p>
        </p:txBody>
      </p:sp>
      <p:cxnSp>
        <p:nvCxnSpPr>
          <p:cNvPr id="9" name="Straight Connector 8"/>
          <p:cNvCxnSpPr/>
          <p:nvPr userDrawn="1"/>
        </p:nvCxnSpPr>
        <p:spPr bwMode="gray">
          <a:xfrm>
            <a:off x="540000" y="5841525"/>
            <a:ext cx="8064000" cy="1588"/>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CC_BASIS_1A RGB.emf"/>
          <p:cNvPicPr>
            <a:picLocks noChangeAspect="1"/>
          </p:cNvPicPr>
          <p:nvPr userDrawn="1"/>
        </p:nvPicPr>
        <p:blipFill>
          <a:blip r:embed="rId3"/>
          <a:stretch>
            <a:fillRect/>
          </a:stretch>
        </p:blipFill>
        <p:spPr>
          <a:xfrm>
            <a:off x="350714" y="5960530"/>
            <a:ext cx="1676843" cy="540000"/>
          </a:xfrm>
          <a:prstGeom prst="rect">
            <a:avLst/>
          </a:prstGeom>
        </p:spPr>
      </p:pic>
      <p:sp>
        <p:nvSpPr>
          <p:cNvPr id="10" name="AutoShape 3"/>
          <p:cNvSpPr>
            <a:spLocks noChangeAspect="1" noChangeArrowheads="1" noTextEdit="1"/>
          </p:cNvSpPr>
          <p:nvPr userDrawn="1"/>
        </p:nvSpPr>
        <p:spPr bwMode="auto">
          <a:xfrm>
            <a:off x="0" y="2728913"/>
            <a:ext cx="9144000"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4" name="Freeform 5"/>
          <p:cNvSpPr>
            <a:spLocks noEditPoints="1"/>
          </p:cNvSpPr>
          <p:nvPr userDrawn="1"/>
        </p:nvSpPr>
        <p:spPr bwMode="gray">
          <a:xfrm>
            <a:off x="179388" y="179388"/>
            <a:ext cx="8785225" cy="6499225"/>
          </a:xfrm>
          <a:custGeom>
            <a:avLst/>
            <a:gdLst>
              <a:gd name="T0" fmla="*/ 27146 w 27666"/>
              <a:gd name="T1" fmla="*/ 20466 h 20466"/>
              <a:gd name="T2" fmla="*/ 520 w 27666"/>
              <a:gd name="T3" fmla="*/ 20466 h 20466"/>
              <a:gd name="T4" fmla="*/ 0 w 27666"/>
              <a:gd name="T5" fmla="*/ 19946 h 20466"/>
              <a:gd name="T6" fmla="*/ 0 w 27666"/>
              <a:gd name="T7" fmla="*/ 520 h 20466"/>
              <a:gd name="T8" fmla="*/ 520 w 27666"/>
              <a:gd name="T9" fmla="*/ 0 h 20466"/>
              <a:gd name="T10" fmla="*/ 27146 w 27666"/>
              <a:gd name="T11" fmla="*/ 0 h 20466"/>
              <a:gd name="T12" fmla="*/ 27666 w 27666"/>
              <a:gd name="T13" fmla="*/ 520 h 20466"/>
              <a:gd name="T14" fmla="*/ 27666 w 27666"/>
              <a:gd name="T15" fmla="*/ 19946 h 20466"/>
              <a:gd name="T16" fmla="*/ 27146 w 27666"/>
              <a:gd name="T17" fmla="*/ 20466 h 20466"/>
              <a:gd name="T18" fmla="*/ 520 w 27666"/>
              <a:gd name="T19" fmla="*/ 80 h 20466"/>
              <a:gd name="T20" fmla="*/ 80 w 27666"/>
              <a:gd name="T21" fmla="*/ 520 h 20466"/>
              <a:gd name="T22" fmla="*/ 80 w 27666"/>
              <a:gd name="T23" fmla="*/ 19946 h 20466"/>
              <a:gd name="T24" fmla="*/ 520 w 27666"/>
              <a:gd name="T25" fmla="*/ 20386 h 20466"/>
              <a:gd name="T26" fmla="*/ 27146 w 27666"/>
              <a:gd name="T27" fmla="*/ 20386 h 20466"/>
              <a:gd name="T28" fmla="*/ 27146 w 27666"/>
              <a:gd name="T29" fmla="*/ 20386 h 20466"/>
              <a:gd name="T30" fmla="*/ 27586 w 27666"/>
              <a:gd name="T31" fmla="*/ 19946 h 20466"/>
              <a:gd name="T32" fmla="*/ 27586 w 27666"/>
              <a:gd name="T33" fmla="*/ 520 h 20466"/>
              <a:gd name="T34" fmla="*/ 27146 w 27666"/>
              <a:gd name="T35" fmla="*/ 80 h 20466"/>
              <a:gd name="T36" fmla="*/ 520 w 27666"/>
              <a:gd name="T37" fmla="*/ 80 h 20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66" h="20466">
                <a:moveTo>
                  <a:pt x="27146" y="20466"/>
                </a:moveTo>
                <a:cubicBezTo>
                  <a:pt x="520" y="20466"/>
                  <a:pt x="520" y="20466"/>
                  <a:pt x="520" y="20466"/>
                </a:cubicBezTo>
                <a:cubicBezTo>
                  <a:pt x="6" y="20466"/>
                  <a:pt x="0" y="19951"/>
                  <a:pt x="0" y="19946"/>
                </a:cubicBezTo>
                <a:cubicBezTo>
                  <a:pt x="0" y="520"/>
                  <a:pt x="0" y="520"/>
                  <a:pt x="0" y="520"/>
                </a:cubicBezTo>
                <a:cubicBezTo>
                  <a:pt x="0" y="6"/>
                  <a:pt x="515" y="0"/>
                  <a:pt x="520" y="0"/>
                </a:cubicBezTo>
                <a:cubicBezTo>
                  <a:pt x="27146" y="0"/>
                  <a:pt x="27146" y="0"/>
                  <a:pt x="27146" y="0"/>
                </a:cubicBezTo>
                <a:cubicBezTo>
                  <a:pt x="27660" y="0"/>
                  <a:pt x="27666" y="515"/>
                  <a:pt x="27666" y="520"/>
                </a:cubicBezTo>
                <a:cubicBezTo>
                  <a:pt x="27666" y="19946"/>
                  <a:pt x="27666" y="19946"/>
                  <a:pt x="27666" y="19946"/>
                </a:cubicBezTo>
                <a:cubicBezTo>
                  <a:pt x="27666" y="20460"/>
                  <a:pt x="27151" y="20466"/>
                  <a:pt x="27146" y="20466"/>
                </a:cubicBezTo>
                <a:close/>
                <a:moveTo>
                  <a:pt x="520" y="80"/>
                </a:moveTo>
                <a:cubicBezTo>
                  <a:pt x="502" y="80"/>
                  <a:pt x="80" y="86"/>
                  <a:pt x="80" y="520"/>
                </a:cubicBezTo>
                <a:cubicBezTo>
                  <a:pt x="80" y="19946"/>
                  <a:pt x="80" y="19946"/>
                  <a:pt x="80" y="19946"/>
                </a:cubicBezTo>
                <a:cubicBezTo>
                  <a:pt x="80" y="19964"/>
                  <a:pt x="86" y="20386"/>
                  <a:pt x="520" y="20386"/>
                </a:cubicBezTo>
                <a:cubicBezTo>
                  <a:pt x="27146" y="20386"/>
                  <a:pt x="27146" y="20386"/>
                  <a:pt x="27146" y="20386"/>
                </a:cubicBezTo>
                <a:cubicBezTo>
                  <a:pt x="27146" y="20386"/>
                  <a:pt x="27146" y="20386"/>
                  <a:pt x="27146" y="20386"/>
                </a:cubicBezTo>
                <a:cubicBezTo>
                  <a:pt x="27164" y="20386"/>
                  <a:pt x="27586" y="20380"/>
                  <a:pt x="27586" y="19946"/>
                </a:cubicBezTo>
                <a:cubicBezTo>
                  <a:pt x="27586" y="520"/>
                  <a:pt x="27586" y="520"/>
                  <a:pt x="27586" y="520"/>
                </a:cubicBezTo>
                <a:cubicBezTo>
                  <a:pt x="27586" y="502"/>
                  <a:pt x="27580" y="80"/>
                  <a:pt x="27146" y="80"/>
                </a:cubicBezTo>
                <a:lnTo>
                  <a:pt x="520" y="80"/>
                </a:lnTo>
                <a:close/>
              </a:path>
            </a:pathLst>
          </a:custGeom>
          <a:solidFill>
            <a:srgbClr val="D1D3D4"/>
          </a:solidFill>
          <a:ln>
            <a:noFill/>
          </a:ln>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73860463"/>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Quote_Inhoud_Foto geen contrast">
    <p:bg bwMode="blackWhite">
      <p:bgRef idx="1001">
        <a:schemeClr val="bg1"/>
      </p:bgRef>
    </p:bg>
    <p:spTree>
      <p:nvGrpSpPr>
        <p:cNvPr id="1" name=""/>
        <p:cNvGrpSpPr/>
        <p:nvPr/>
      </p:nvGrpSpPr>
      <p:grpSpPr>
        <a:xfrm>
          <a:off x="0" y="0"/>
          <a:ext cx="0" cy="0"/>
          <a:chOff x="0" y="0"/>
          <a:chExt cx="0" cy="0"/>
        </a:xfrm>
      </p:grpSpPr>
      <p:pic>
        <p:nvPicPr>
          <p:cNvPr id="14" name="Picture 13" descr="CC_blue_sky.png"/>
          <p:cNvPicPr>
            <a:picLocks noChangeAspect="1"/>
          </p:cNvPicPr>
          <p:nvPr userDrawn="1"/>
        </p:nvPicPr>
        <p:blipFill rotWithShape="1">
          <a:blip r:embed="rId2">
            <a:lum bright="20000"/>
            <a:extLst>
              <a:ext uri="{28A0092B-C50C-407E-A947-70E740481C1C}">
                <a14:useLocalDpi xmlns:a14="http://schemas.microsoft.com/office/drawing/2010/main" val="0"/>
              </a:ext>
            </a:extLst>
          </a:blip>
          <a:srcRect/>
          <a:stretch/>
        </p:blipFill>
        <p:spPr>
          <a:xfrm>
            <a:off x="0" y="8244"/>
            <a:ext cx="9144000" cy="5587853"/>
          </a:xfrm>
          <a:prstGeom prst="rect">
            <a:avLst/>
          </a:prstGeom>
        </p:spPr>
      </p:pic>
      <p:sp>
        <p:nvSpPr>
          <p:cNvPr id="16" name="Freeform 5"/>
          <p:cNvSpPr>
            <a:spLocks/>
          </p:cNvSpPr>
          <p:nvPr userDrawn="1"/>
        </p:nvSpPr>
        <p:spPr bwMode="white">
          <a:xfrm>
            <a:off x="0" y="5457825"/>
            <a:ext cx="9144000" cy="1400175"/>
          </a:xfrm>
          <a:custGeom>
            <a:avLst/>
            <a:gdLst/>
            <a:ahLst/>
            <a:cxnLst>
              <a:cxn ang="0">
                <a:pos x="816" y="7"/>
              </a:cxn>
              <a:cxn ang="0">
                <a:pos x="527" y="0"/>
              </a:cxn>
              <a:cxn ang="0">
                <a:pos x="94" y="5"/>
              </a:cxn>
              <a:cxn ang="0">
                <a:pos x="0" y="0"/>
              </a:cxn>
              <a:cxn ang="0">
                <a:pos x="0" y="146"/>
              </a:cxn>
              <a:cxn ang="0">
                <a:pos x="960" y="146"/>
              </a:cxn>
              <a:cxn ang="0">
                <a:pos x="960" y="7"/>
              </a:cxn>
              <a:cxn ang="0">
                <a:pos x="816" y="7"/>
              </a:cxn>
            </a:cxnLst>
            <a:rect l="0" t="0" r="r" b="b"/>
            <a:pathLst>
              <a:path w="960" h="146">
                <a:moveTo>
                  <a:pt x="816" y="7"/>
                </a:moveTo>
                <a:cubicBezTo>
                  <a:pt x="797" y="10"/>
                  <a:pt x="527" y="0"/>
                  <a:pt x="527" y="0"/>
                </a:cubicBezTo>
                <a:cubicBezTo>
                  <a:pt x="527" y="0"/>
                  <a:pt x="123" y="5"/>
                  <a:pt x="94" y="5"/>
                </a:cubicBezTo>
                <a:cubicBezTo>
                  <a:pt x="66" y="5"/>
                  <a:pt x="0" y="0"/>
                  <a:pt x="0" y="0"/>
                </a:cubicBezTo>
                <a:cubicBezTo>
                  <a:pt x="0" y="146"/>
                  <a:pt x="0" y="146"/>
                  <a:pt x="0" y="146"/>
                </a:cubicBezTo>
                <a:cubicBezTo>
                  <a:pt x="960" y="146"/>
                  <a:pt x="960" y="146"/>
                  <a:pt x="960" y="146"/>
                </a:cubicBezTo>
                <a:cubicBezTo>
                  <a:pt x="960" y="7"/>
                  <a:pt x="960" y="7"/>
                  <a:pt x="960" y="7"/>
                </a:cubicBezTo>
                <a:cubicBezTo>
                  <a:pt x="960" y="7"/>
                  <a:pt x="835" y="3"/>
                  <a:pt x="816"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2" name="Title 1"/>
          <p:cNvSpPr>
            <a:spLocks noGrp="1"/>
          </p:cNvSpPr>
          <p:nvPr>
            <p:ph type="title" hasCustomPrompt="1"/>
          </p:nvPr>
        </p:nvSpPr>
        <p:spPr/>
        <p:txBody>
          <a:bodyPr/>
          <a:lstStyle>
            <a:lvl1pPr>
              <a:defRPr>
                <a:solidFill>
                  <a:schemeClr val="accent2"/>
                </a:solidFill>
              </a:defRPr>
            </a:lvl1pPr>
          </a:lstStyle>
          <a:p>
            <a:r>
              <a:rPr lang="nl-NL" dirty="0" smtClean="0"/>
              <a:t>Ruimte voor een titel of “quote”</a:t>
            </a:r>
            <a:endParaRPr lang="en-US" dirty="0"/>
          </a:p>
        </p:txBody>
      </p:sp>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B4D10E9-FD8D-4FE9-8288-10FAC4D36BC2}" type="datetime1">
              <a:rPr lang="nl-NL" smtClean="0"/>
              <a:pPr/>
              <a:t>13-03-16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7E58-F3D0-F14A-8A66-E2A20C5477AB}" type="slidenum">
              <a:rPr lang="en-US" smtClean="0"/>
              <a:pPr/>
              <a:t>‹nr.›</a:t>
            </a:fld>
            <a:endParaRPr lang="en-US"/>
          </a:p>
        </p:txBody>
      </p:sp>
      <p:cxnSp>
        <p:nvCxnSpPr>
          <p:cNvPr id="9" name="Straight Connector 8"/>
          <p:cNvCxnSpPr/>
          <p:nvPr userDrawn="1"/>
        </p:nvCxnSpPr>
        <p:spPr bwMode="gray">
          <a:xfrm>
            <a:off x="540000" y="5841525"/>
            <a:ext cx="8064000" cy="1588"/>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CC_BASIS_1A RGB.emf"/>
          <p:cNvPicPr>
            <a:picLocks noChangeAspect="1"/>
          </p:cNvPicPr>
          <p:nvPr userDrawn="1"/>
        </p:nvPicPr>
        <p:blipFill>
          <a:blip r:embed="rId3"/>
          <a:stretch>
            <a:fillRect/>
          </a:stretch>
        </p:blipFill>
        <p:spPr bwMode="gray">
          <a:xfrm>
            <a:off x="350714" y="5960530"/>
            <a:ext cx="1676843" cy="540000"/>
          </a:xfrm>
          <a:prstGeom prst="rect">
            <a:avLst/>
          </a:prstGeom>
        </p:spPr>
      </p:pic>
      <p:sp>
        <p:nvSpPr>
          <p:cNvPr id="13" name="Freeform 5"/>
          <p:cNvSpPr>
            <a:spLocks noEditPoints="1"/>
          </p:cNvSpPr>
          <p:nvPr userDrawn="1"/>
        </p:nvSpPr>
        <p:spPr bwMode="gray">
          <a:xfrm>
            <a:off x="179388" y="179388"/>
            <a:ext cx="8785225" cy="6499225"/>
          </a:xfrm>
          <a:custGeom>
            <a:avLst/>
            <a:gdLst>
              <a:gd name="T0" fmla="*/ 27146 w 27666"/>
              <a:gd name="T1" fmla="*/ 20466 h 20466"/>
              <a:gd name="T2" fmla="*/ 520 w 27666"/>
              <a:gd name="T3" fmla="*/ 20466 h 20466"/>
              <a:gd name="T4" fmla="*/ 0 w 27666"/>
              <a:gd name="T5" fmla="*/ 19946 h 20466"/>
              <a:gd name="T6" fmla="*/ 0 w 27666"/>
              <a:gd name="T7" fmla="*/ 520 h 20466"/>
              <a:gd name="T8" fmla="*/ 520 w 27666"/>
              <a:gd name="T9" fmla="*/ 0 h 20466"/>
              <a:gd name="T10" fmla="*/ 27146 w 27666"/>
              <a:gd name="T11" fmla="*/ 0 h 20466"/>
              <a:gd name="T12" fmla="*/ 27666 w 27666"/>
              <a:gd name="T13" fmla="*/ 520 h 20466"/>
              <a:gd name="T14" fmla="*/ 27666 w 27666"/>
              <a:gd name="T15" fmla="*/ 19946 h 20466"/>
              <a:gd name="T16" fmla="*/ 27146 w 27666"/>
              <a:gd name="T17" fmla="*/ 20466 h 20466"/>
              <a:gd name="T18" fmla="*/ 520 w 27666"/>
              <a:gd name="T19" fmla="*/ 80 h 20466"/>
              <a:gd name="T20" fmla="*/ 80 w 27666"/>
              <a:gd name="T21" fmla="*/ 520 h 20466"/>
              <a:gd name="T22" fmla="*/ 80 w 27666"/>
              <a:gd name="T23" fmla="*/ 19946 h 20466"/>
              <a:gd name="T24" fmla="*/ 520 w 27666"/>
              <a:gd name="T25" fmla="*/ 20386 h 20466"/>
              <a:gd name="T26" fmla="*/ 27146 w 27666"/>
              <a:gd name="T27" fmla="*/ 20386 h 20466"/>
              <a:gd name="T28" fmla="*/ 27146 w 27666"/>
              <a:gd name="T29" fmla="*/ 20386 h 20466"/>
              <a:gd name="T30" fmla="*/ 27586 w 27666"/>
              <a:gd name="T31" fmla="*/ 19946 h 20466"/>
              <a:gd name="T32" fmla="*/ 27586 w 27666"/>
              <a:gd name="T33" fmla="*/ 520 h 20466"/>
              <a:gd name="T34" fmla="*/ 27146 w 27666"/>
              <a:gd name="T35" fmla="*/ 80 h 20466"/>
              <a:gd name="T36" fmla="*/ 520 w 27666"/>
              <a:gd name="T37" fmla="*/ 80 h 20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66" h="20466">
                <a:moveTo>
                  <a:pt x="27146" y="20466"/>
                </a:moveTo>
                <a:cubicBezTo>
                  <a:pt x="520" y="20466"/>
                  <a:pt x="520" y="20466"/>
                  <a:pt x="520" y="20466"/>
                </a:cubicBezTo>
                <a:cubicBezTo>
                  <a:pt x="6" y="20466"/>
                  <a:pt x="0" y="19951"/>
                  <a:pt x="0" y="19946"/>
                </a:cubicBezTo>
                <a:cubicBezTo>
                  <a:pt x="0" y="520"/>
                  <a:pt x="0" y="520"/>
                  <a:pt x="0" y="520"/>
                </a:cubicBezTo>
                <a:cubicBezTo>
                  <a:pt x="0" y="6"/>
                  <a:pt x="515" y="0"/>
                  <a:pt x="520" y="0"/>
                </a:cubicBezTo>
                <a:cubicBezTo>
                  <a:pt x="27146" y="0"/>
                  <a:pt x="27146" y="0"/>
                  <a:pt x="27146" y="0"/>
                </a:cubicBezTo>
                <a:cubicBezTo>
                  <a:pt x="27660" y="0"/>
                  <a:pt x="27666" y="515"/>
                  <a:pt x="27666" y="520"/>
                </a:cubicBezTo>
                <a:cubicBezTo>
                  <a:pt x="27666" y="19946"/>
                  <a:pt x="27666" y="19946"/>
                  <a:pt x="27666" y="19946"/>
                </a:cubicBezTo>
                <a:cubicBezTo>
                  <a:pt x="27666" y="20460"/>
                  <a:pt x="27151" y="20466"/>
                  <a:pt x="27146" y="20466"/>
                </a:cubicBezTo>
                <a:close/>
                <a:moveTo>
                  <a:pt x="520" y="80"/>
                </a:moveTo>
                <a:cubicBezTo>
                  <a:pt x="502" y="80"/>
                  <a:pt x="80" y="86"/>
                  <a:pt x="80" y="520"/>
                </a:cubicBezTo>
                <a:cubicBezTo>
                  <a:pt x="80" y="19946"/>
                  <a:pt x="80" y="19946"/>
                  <a:pt x="80" y="19946"/>
                </a:cubicBezTo>
                <a:cubicBezTo>
                  <a:pt x="80" y="19964"/>
                  <a:pt x="86" y="20386"/>
                  <a:pt x="520" y="20386"/>
                </a:cubicBezTo>
                <a:cubicBezTo>
                  <a:pt x="27146" y="20386"/>
                  <a:pt x="27146" y="20386"/>
                  <a:pt x="27146" y="20386"/>
                </a:cubicBezTo>
                <a:cubicBezTo>
                  <a:pt x="27146" y="20386"/>
                  <a:pt x="27146" y="20386"/>
                  <a:pt x="27146" y="20386"/>
                </a:cubicBezTo>
                <a:cubicBezTo>
                  <a:pt x="27164" y="20386"/>
                  <a:pt x="27586" y="20380"/>
                  <a:pt x="27586" y="19946"/>
                </a:cubicBezTo>
                <a:cubicBezTo>
                  <a:pt x="27586" y="520"/>
                  <a:pt x="27586" y="520"/>
                  <a:pt x="27586" y="520"/>
                </a:cubicBezTo>
                <a:cubicBezTo>
                  <a:pt x="27586" y="502"/>
                  <a:pt x="27580" y="80"/>
                  <a:pt x="27146" y="80"/>
                </a:cubicBezTo>
                <a:lnTo>
                  <a:pt x="520" y="80"/>
                </a:lnTo>
                <a:close/>
              </a:path>
            </a:pathLst>
          </a:custGeom>
          <a:solidFill>
            <a:srgbClr val="D1D3D4"/>
          </a:solidFill>
          <a:ln>
            <a:noFill/>
          </a:ln>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73860463"/>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itel en 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540000" y="1600201"/>
            <a:ext cx="3960000" cy="39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8200" y="1600200"/>
            <a:ext cx="3960000" cy="39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1399BFBD-473A-4C69-9473-BA2891759EFB}" type="datetime1">
              <a:rPr lang="nl-NL" smtClean="0"/>
              <a:pPr/>
              <a:t>13-03-16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27E58-F3D0-F14A-8A66-E2A20C5477AB}" type="slidenum">
              <a:rPr lang="en-US" smtClean="0"/>
              <a:pPr/>
              <a:t>‹nr.›</a:t>
            </a:fld>
            <a:endParaRPr lang="en-US"/>
          </a:p>
        </p:txBody>
      </p:sp>
      <p:cxnSp>
        <p:nvCxnSpPr>
          <p:cNvPr id="9" name="Straight Connector 8"/>
          <p:cNvCxnSpPr/>
          <p:nvPr userDrawn="1"/>
        </p:nvCxnSpPr>
        <p:spPr bwMode="gray">
          <a:xfrm>
            <a:off x="540000" y="5841525"/>
            <a:ext cx="8064000" cy="1588"/>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BASIS_1A RGB.emf"/>
          <p:cNvPicPr>
            <a:picLocks noChangeAspect="1"/>
          </p:cNvPicPr>
          <p:nvPr userDrawn="1"/>
        </p:nvPicPr>
        <p:blipFill>
          <a:blip r:embed="rId2"/>
          <a:stretch>
            <a:fillRect/>
          </a:stretch>
        </p:blipFill>
        <p:spPr bwMode="gray">
          <a:xfrm>
            <a:off x="350714" y="5960530"/>
            <a:ext cx="1676843" cy="540000"/>
          </a:xfrm>
          <a:prstGeom prst="rect">
            <a:avLst/>
          </a:prstGeom>
        </p:spPr>
      </p:pic>
    </p:spTree>
    <p:extLst>
      <p:ext uri="{BB962C8B-B14F-4D97-AF65-F5344CB8AC3E}">
        <p14:creationId xmlns:p14="http://schemas.microsoft.com/office/powerpoint/2010/main" val="501141874"/>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el zonde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F311422F-A789-426A-91F4-E4E6CEFDFC01}" type="datetime1">
              <a:rPr lang="nl-NL" smtClean="0"/>
              <a:pPr/>
              <a:t>13-03-16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227E58-F3D0-F14A-8A66-E2A20C5477AB}" type="slidenum">
              <a:rPr lang="en-US" smtClean="0"/>
              <a:pPr/>
              <a:t>‹nr.›</a:t>
            </a:fld>
            <a:endParaRPr lang="en-US"/>
          </a:p>
        </p:txBody>
      </p:sp>
      <p:cxnSp>
        <p:nvCxnSpPr>
          <p:cNvPr id="7" name="Straight Connector 6"/>
          <p:cNvCxnSpPr/>
          <p:nvPr userDrawn="1"/>
        </p:nvCxnSpPr>
        <p:spPr bwMode="gray">
          <a:xfrm>
            <a:off x="540000" y="5841525"/>
            <a:ext cx="8064000" cy="1588"/>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descr="CC_BASIS_1A RGB.emf"/>
          <p:cNvPicPr>
            <a:picLocks noChangeAspect="1"/>
          </p:cNvPicPr>
          <p:nvPr userDrawn="1"/>
        </p:nvPicPr>
        <p:blipFill>
          <a:blip r:embed="rId2"/>
          <a:stretch>
            <a:fillRect/>
          </a:stretch>
        </p:blipFill>
        <p:spPr>
          <a:xfrm>
            <a:off x="350714" y="5960530"/>
            <a:ext cx="1676843" cy="540000"/>
          </a:xfrm>
          <a:prstGeom prst="rect">
            <a:avLst/>
          </a:prstGeom>
        </p:spPr>
      </p:pic>
    </p:spTree>
    <p:extLst>
      <p:ext uri="{BB962C8B-B14F-4D97-AF65-F5344CB8AC3E}">
        <p14:creationId xmlns:p14="http://schemas.microsoft.com/office/powerpoint/2010/main" val="3626164126"/>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B7B42-5586-45FE-B24B-35B5337BB71C}" type="datetime1">
              <a:rPr lang="nl-NL" smtClean="0"/>
              <a:pPr/>
              <a:t>13-03-16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227E58-F3D0-F14A-8A66-E2A20C5477AB}" type="slidenum">
              <a:rPr lang="en-US" smtClean="0"/>
              <a:pPr/>
              <a:t>‹nr.›</a:t>
            </a:fld>
            <a:endParaRPr lang="en-US"/>
          </a:p>
        </p:txBody>
      </p:sp>
      <p:cxnSp>
        <p:nvCxnSpPr>
          <p:cNvPr id="6" name="Straight Connector 5"/>
          <p:cNvCxnSpPr/>
          <p:nvPr userDrawn="1"/>
        </p:nvCxnSpPr>
        <p:spPr bwMode="gray">
          <a:xfrm>
            <a:off x="540000" y="5841525"/>
            <a:ext cx="8064000" cy="1588"/>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descr="CC_BASIS_1A RGB.emf"/>
          <p:cNvPicPr>
            <a:picLocks noChangeAspect="1"/>
          </p:cNvPicPr>
          <p:nvPr userDrawn="1"/>
        </p:nvPicPr>
        <p:blipFill>
          <a:blip r:embed="rId2"/>
          <a:stretch>
            <a:fillRect/>
          </a:stretch>
        </p:blipFill>
        <p:spPr bwMode="gray">
          <a:xfrm>
            <a:off x="350714" y="5960530"/>
            <a:ext cx="1676843" cy="540000"/>
          </a:xfrm>
          <a:prstGeom prst="rect">
            <a:avLst/>
          </a:prstGeom>
        </p:spPr>
      </p:pic>
    </p:spTree>
    <p:extLst>
      <p:ext uri="{BB962C8B-B14F-4D97-AF65-F5344CB8AC3E}">
        <p14:creationId xmlns:p14="http://schemas.microsoft.com/office/powerpoint/2010/main" val="1316497502"/>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Beeld">
    <p:spTree>
      <p:nvGrpSpPr>
        <p:cNvPr id="1" name=""/>
        <p:cNvGrpSpPr/>
        <p:nvPr/>
      </p:nvGrpSpPr>
      <p:grpSpPr>
        <a:xfrm>
          <a:off x="0" y="0"/>
          <a:ext cx="0" cy="0"/>
          <a:chOff x="0" y="0"/>
          <a:chExt cx="0" cy="0"/>
        </a:xfrm>
      </p:grpSpPr>
      <p:pic>
        <p:nvPicPr>
          <p:cNvPr id="13" name="Afbeelding 12" descr="Stralen.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3778370"/>
          </a:xfrm>
          <a:prstGeom prst="rect">
            <a:avLst/>
          </a:prstGeom>
        </p:spPr>
      </p:pic>
      <p:sp>
        <p:nvSpPr>
          <p:cNvPr id="2053" name="Freeform 5"/>
          <p:cNvSpPr>
            <a:spLocks/>
          </p:cNvSpPr>
          <p:nvPr userDrawn="1"/>
        </p:nvSpPr>
        <p:spPr bwMode="white">
          <a:xfrm>
            <a:off x="0" y="3581400"/>
            <a:ext cx="9144000" cy="3276600"/>
          </a:xfrm>
          <a:custGeom>
            <a:avLst/>
            <a:gdLst/>
            <a:ahLst/>
            <a:cxnLst>
              <a:cxn ang="0">
                <a:pos x="816" y="7"/>
              </a:cxn>
              <a:cxn ang="0">
                <a:pos x="527" y="0"/>
              </a:cxn>
              <a:cxn ang="0">
                <a:pos x="94" y="5"/>
              </a:cxn>
              <a:cxn ang="0">
                <a:pos x="0" y="0"/>
              </a:cxn>
              <a:cxn ang="0">
                <a:pos x="0" y="342"/>
              </a:cxn>
              <a:cxn ang="0">
                <a:pos x="960" y="342"/>
              </a:cxn>
              <a:cxn ang="0">
                <a:pos x="960" y="7"/>
              </a:cxn>
              <a:cxn ang="0">
                <a:pos x="816" y="7"/>
              </a:cxn>
            </a:cxnLst>
            <a:rect l="0" t="0" r="r" b="b"/>
            <a:pathLst>
              <a:path w="960" h="342">
                <a:moveTo>
                  <a:pt x="816" y="7"/>
                </a:moveTo>
                <a:cubicBezTo>
                  <a:pt x="797" y="10"/>
                  <a:pt x="527" y="0"/>
                  <a:pt x="527" y="0"/>
                </a:cubicBezTo>
                <a:cubicBezTo>
                  <a:pt x="527" y="0"/>
                  <a:pt x="123" y="5"/>
                  <a:pt x="94" y="5"/>
                </a:cubicBezTo>
                <a:cubicBezTo>
                  <a:pt x="66" y="5"/>
                  <a:pt x="0" y="0"/>
                  <a:pt x="0" y="0"/>
                </a:cubicBezTo>
                <a:cubicBezTo>
                  <a:pt x="0" y="342"/>
                  <a:pt x="0" y="342"/>
                  <a:pt x="0" y="342"/>
                </a:cubicBezTo>
                <a:cubicBezTo>
                  <a:pt x="960" y="342"/>
                  <a:pt x="960" y="342"/>
                  <a:pt x="960" y="342"/>
                </a:cubicBezTo>
                <a:cubicBezTo>
                  <a:pt x="960" y="7"/>
                  <a:pt x="960" y="7"/>
                  <a:pt x="960" y="7"/>
                </a:cubicBezTo>
                <a:cubicBezTo>
                  <a:pt x="960" y="7"/>
                  <a:pt x="835" y="3"/>
                  <a:pt x="816" y="7"/>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2" name="Title 1"/>
          <p:cNvSpPr>
            <a:spLocks noGrp="1"/>
          </p:cNvSpPr>
          <p:nvPr>
            <p:ph type="ctrTitle"/>
          </p:nvPr>
        </p:nvSpPr>
        <p:spPr>
          <a:xfrm>
            <a:off x="720000" y="3778370"/>
            <a:ext cx="7704000" cy="900000"/>
          </a:xfrm>
        </p:spPr>
        <p:txBody>
          <a:bodyPr wrap="none" lIns="0" tIns="0" rIns="0" bIns="0" anchor="b" anchorCtr="0">
            <a:noAutofit/>
          </a:bodyPr>
          <a:lstStyle>
            <a:lvl1pPr algn="l">
              <a:lnSpc>
                <a:spcPts val="3600"/>
              </a:lnSpc>
              <a:defRPr sz="3300" b="1" cap="all" spc="100" baseline="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720000" y="4689712"/>
            <a:ext cx="7704000" cy="432000"/>
          </a:xfrm>
        </p:spPr>
        <p:txBody>
          <a:bodyPr wrap="none" lIns="0" tIns="0" rIns="0" bIns="0">
            <a:noAutofit/>
          </a:bodyPr>
          <a:lstStyle>
            <a:lvl1pPr marL="0" marR="0" indent="0" algn="l" defTabSz="457200" rtl="0" eaLnBrk="1" fontAlgn="auto" latinLnBrk="0" hangingPunct="1">
              <a:lnSpc>
                <a:spcPts val="3000"/>
              </a:lnSpc>
              <a:spcBef>
                <a:spcPts val="0"/>
              </a:spcBef>
              <a:spcAft>
                <a:spcPts val="0"/>
              </a:spcAft>
              <a:buClrTx/>
              <a:buSzTx/>
              <a:buFont typeface="Arial" pitchFamily="34" charset="0"/>
              <a:buNone/>
              <a:tabLst>
                <a:tab pos="266700" algn="l"/>
              </a:tabLst>
              <a:defRPr sz="2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smtClean="0"/>
          </a:p>
        </p:txBody>
      </p:sp>
      <p:sp>
        <p:nvSpPr>
          <p:cNvPr id="4" name="Date Placeholder 3"/>
          <p:cNvSpPr>
            <a:spLocks noGrp="1"/>
          </p:cNvSpPr>
          <p:nvPr>
            <p:ph type="dt" sz="half" idx="10"/>
          </p:nvPr>
        </p:nvSpPr>
        <p:spPr/>
        <p:txBody>
          <a:bodyPr/>
          <a:lstStyle/>
          <a:p>
            <a:fld id="{59C9B2DD-55BC-47B9-883C-ED422AF5C183}" type="datetime1">
              <a:rPr lang="nl-NL" smtClean="0"/>
              <a:pPr/>
              <a:t>13-03-16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7E58-F3D0-F14A-8A66-E2A20C5477AB}" type="slidenum">
              <a:rPr lang="en-US" smtClean="0"/>
              <a:pPr/>
              <a:t>‹nr.›</a:t>
            </a:fld>
            <a:endParaRPr lang="en-US" dirty="0"/>
          </a:p>
        </p:txBody>
      </p:sp>
      <p:cxnSp>
        <p:nvCxnSpPr>
          <p:cNvPr id="27" name="Straight Connector 26"/>
          <p:cNvCxnSpPr/>
          <p:nvPr userDrawn="1"/>
        </p:nvCxnSpPr>
        <p:spPr bwMode="gray">
          <a:xfrm>
            <a:off x="540000" y="5841525"/>
            <a:ext cx="8064000" cy="1588"/>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51" name="AutoShape 3"/>
          <p:cNvSpPr>
            <a:spLocks noChangeAspect="1" noChangeArrowheads="1" noTextEdit="1"/>
          </p:cNvSpPr>
          <p:nvPr userDrawn="1"/>
        </p:nvSpPr>
        <p:spPr bwMode="auto">
          <a:xfrm>
            <a:off x="0" y="3603625"/>
            <a:ext cx="9180513"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7" name="Freeform 5"/>
          <p:cNvSpPr>
            <a:spLocks noEditPoints="1"/>
          </p:cNvSpPr>
          <p:nvPr userDrawn="1"/>
        </p:nvSpPr>
        <p:spPr bwMode="gray">
          <a:xfrm>
            <a:off x="179388" y="179388"/>
            <a:ext cx="8785225" cy="6499225"/>
          </a:xfrm>
          <a:custGeom>
            <a:avLst/>
            <a:gdLst>
              <a:gd name="T0" fmla="*/ 27146 w 27666"/>
              <a:gd name="T1" fmla="*/ 20466 h 20466"/>
              <a:gd name="T2" fmla="*/ 520 w 27666"/>
              <a:gd name="T3" fmla="*/ 20466 h 20466"/>
              <a:gd name="T4" fmla="*/ 0 w 27666"/>
              <a:gd name="T5" fmla="*/ 19946 h 20466"/>
              <a:gd name="T6" fmla="*/ 0 w 27666"/>
              <a:gd name="T7" fmla="*/ 520 h 20466"/>
              <a:gd name="T8" fmla="*/ 520 w 27666"/>
              <a:gd name="T9" fmla="*/ 0 h 20466"/>
              <a:gd name="T10" fmla="*/ 27146 w 27666"/>
              <a:gd name="T11" fmla="*/ 0 h 20466"/>
              <a:gd name="T12" fmla="*/ 27666 w 27666"/>
              <a:gd name="T13" fmla="*/ 520 h 20466"/>
              <a:gd name="T14" fmla="*/ 27666 w 27666"/>
              <a:gd name="T15" fmla="*/ 19946 h 20466"/>
              <a:gd name="T16" fmla="*/ 27146 w 27666"/>
              <a:gd name="T17" fmla="*/ 20466 h 20466"/>
              <a:gd name="T18" fmla="*/ 520 w 27666"/>
              <a:gd name="T19" fmla="*/ 80 h 20466"/>
              <a:gd name="T20" fmla="*/ 80 w 27666"/>
              <a:gd name="T21" fmla="*/ 520 h 20466"/>
              <a:gd name="T22" fmla="*/ 80 w 27666"/>
              <a:gd name="T23" fmla="*/ 19946 h 20466"/>
              <a:gd name="T24" fmla="*/ 520 w 27666"/>
              <a:gd name="T25" fmla="*/ 20386 h 20466"/>
              <a:gd name="T26" fmla="*/ 27146 w 27666"/>
              <a:gd name="T27" fmla="*/ 20386 h 20466"/>
              <a:gd name="T28" fmla="*/ 27146 w 27666"/>
              <a:gd name="T29" fmla="*/ 20386 h 20466"/>
              <a:gd name="T30" fmla="*/ 27586 w 27666"/>
              <a:gd name="T31" fmla="*/ 19946 h 20466"/>
              <a:gd name="T32" fmla="*/ 27586 w 27666"/>
              <a:gd name="T33" fmla="*/ 520 h 20466"/>
              <a:gd name="T34" fmla="*/ 27146 w 27666"/>
              <a:gd name="T35" fmla="*/ 80 h 20466"/>
              <a:gd name="T36" fmla="*/ 520 w 27666"/>
              <a:gd name="T37" fmla="*/ 80 h 20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66" h="20466">
                <a:moveTo>
                  <a:pt x="27146" y="20466"/>
                </a:moveTo>
                <a:cubicBezTo>
                  <a:pt x="520" y="20466"/>
                  <a:pt x="520" y="20466"/>
                  <a:pt x="520" y="20466"/>
                </a:cubicBezTo>
                <a:cubicBezTo>
                  <a:pt x="6" y="20466"/>
                  <a:pt x="0" y="19951"/>
                  <a:pt x="0" y="19946"/>
                </a:cubicBezTo>
                <a:cubicBezTo>
                  <a:pt x="0" y="520"/>
                  <a:pt x="0" y="520"/>
                  <a:pt x="0" y="520"/>
                </a:cubicBezTo>
                <a:cubicBezTo>
                  <a:pt x="0" y="6"/>
                  <a:pt x="515" y="0"/>
                  <a:pt x="520" y="0"/>
                </a:cubicBezTo>
                <a:cubicBezTo>
                  <a:pt x="27146" y="0"/>
                  <a:pt x="27146" y="0"/>
                  <a:pt x="27146" y="0"/>
                </a:cubicBezTo>
                <a:cubicBezTo>
                  <a:pt x="27660" y="0"/>
                  <a:pt x="27666" y="515"/>
                  <a:pt x="27666" y="520"/>
                </a:cubicBezTo>
                <a:cubicBezTo>
                  <a:pt x="27666" y="19946"/>
                  <a:pt x="27666" y="19946"/>
                  <a:pt x="27666" y="19946"/>
                </a:cubicBezTo>
                <a:cubicBezTo>
                  <a:pt x="27666" y="20460"/>
                  <a:pt x="27151" y="20466"/>
                  <a:pt x="27146" y="20466"/>
                </a:cubicBezTo>
                <a:close/>
                <a:moveTo>
                  <a:pt x="520" y="80"/>
                </a:moveTo>
                <a:cubicBezTo>
                  <a:pt x="502" y="80"/>
                  <a:pt x="80" y="86"/>
                  <a:pt x="80" y="520"/>
                </a:cubicBezTo>
                <a:cubicBezTo>
                  <a:pt x="80" y="19946"/>
                  <a:pt x="80" y="19946"/>
                  <a:pt x="80" y="19946"/>
                </a:cubicBezTo>
                <a:cubicBezTo>
                  <a:pt x="80" y="19964"/>
                  <a:pt x="86" y="20386"/>
                  <a:pt x="520" y="20386"/>
                </a:cubicBezTo>
                <a:cubicBezTo>
                  <a:pt x="27146" y="20386"/>
                  <a:pt x="27146" y="20386"/>
                  <a:pt x="27146" y="20386"/>
                </a:cubicBezTo>
                <a:cubicBezTo>
                  <a:pt x="27146" y="20386"/>
                  <a:pt x="27146" y="20386"/>
                  <a:pt x="27146" y="20386"/>
                </a:cubicBezTo>
                <a:cubicBezTo>
                  <a:pt x="27164" y="20386"/>
                  <a:pt x="27586" y="20380"/>
                  <a:pt x="27586" y="19946"/>
                </a:cubicBezTo>
                <a:cubicBezTo>
                  <a:pt x="27586" y="520"/>
                  <a:pt x="27586" y="520"/>
                  <a:pt x="27586" y="520"/>
                </a:cubicBezTo>
                <a:cubicBezTo>
                  <a:pt x="27586" y="502"/>
                  <a:pt x="27580" y="80"/>
                  <a:pt x="27146" y="80"/>
                </a:cubicBezTo>
                <a:lnTo>
                  <a:pt x="520" y="80"/>
                </a:lnTo>
                <a:close/>
              </a:path>
            </a:pathLst>
          </a:custGeom>
          <a:solidFill>
            <a:srgbClr val="D1D3D4"/>
          </a:solidFill>
          <a:ln>
            <a:noFill/>
          </a:ln>
        </p:spPr>
        <p:txBody>
          <a:bodyPr vert="horz" wrap="square" lIns="91440" tIns="45720" rIns="91440" bIns="45720" numCol="1" anchor="t" anchorCtr="0" compatLnSpc="1">
            <a:prstTxWarp prst="textNoShape">
              <a:avLst/>
            </a:prstTxWarp>
          </a:bodyPr>
          <a:lstStyle/>
          <a:p>
            <a:endParaRPr lang="nl-NL"/>
          </a:p>
        </p:txBody>
      </p:sp>
      <p:pic>
        <p:nvPicPr>
          <p:cNvPr id="18" name="Picture 11" descr="CC_BASIS_1A RGB.emf"/>
          <p:cNvPicPr>
            <a:picLocks noChangeAspect="1"/>
          </p:cNvPicPr>
          <p:nvPr userDrawn="1"/>
        </p:nvPicPr>
        <p:blipFill>
          <a:blip r:embed="rId3"/>
          <a:stretch>
            <a:fillRect/>
          </a:stretch>
        </p:blipFill>
        <p:spPr bwMode="gray">
          <a:xfrm>
            <a:off x="350714" y="5960530"/>
            <a:ext cx="1676843" cy="540000"/>
          </a:xfrm>
          <a:prstGeom prst="rect">
            <a:avLst/>
          </a:prstGeom>
        </p:spPr>
      </p:pic>
      <p:sp>
        <p:nvSpPr>
          <p:cNvPr id="19" name="Tijdelijke aanduiding voor tekst 9"/>
          <p:cNvSpPr>
            <a:spLocks noGrp="1"/>
          </p:cNvSpPr>
          <p:nvPr>
            <p:ph type="body" sz="quarter" idx="14" hasCustomPrompt="1"/>
          </p:nvPr>
        </p:nvSpPr>
        <p:spPr>
          <a:xfrm>
            <a:off x="720000" y="5140800"/>
            <a:ext cx="7704000" cy="432000"/>
          </a:xfrm>
        </p:spPr>
        <p:txBody>
          <a:bodyPr/>
          <a:lstStyle>
            <a:lvl1pPr marL="0" indent="0">
              <a:buNone/>
              <a:defRPr sz="2000"/>
            </a:lvl1pPr>
          </a:lstStyle>
          <a:p>
            <a:pPr lvl="0"/>
            <a:r>
              <a:rPr lang="nl-NL" dirty="0" smtClean="0"/>
              <a:t>Spreker</a:t>
            </a:r>
          </a:p>
        </p:txBody>
      </p:sp>
    </p:spTree>
    <p:extLst>
      <p:ext uri="{BB962C8B-B14F-4D97-AF65-F5344CB8AC3E}">
        <p14:creationId xmlns:p14="http://schemas.microsoft.com/office/powerpoint/2010/main" val="4018342475"/>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Beeld 2">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3778370"/>
          </a:xfrm>
          <a:prstGeom prst="rect">
            <a:avLst/>
          </a:prstGeom>
        </p:spPr>
      </p:pic>
      <p:sp>
        <p:nvSpPr>
          <p:cNvPr id="2053" name="Freeform 5"/>
          <p:cNvSpPr>
            <a:spLocks/>
          </p:cNvSpPr>
          <p:nvPr userDrawn="1"/>
        </p:nvSpPr>
        <p:spPr bwMode="white">
          <a:xfrm>
            <a:off x="0" y="3581400"/>
            <a:ext cx="9144000" cy="3276600"/>
          </a:xfrm>
          <a:custGeom>
            <a:avLst/>
            <a:gdLst/>
            <a:ahLst/>
            <a:cxnLst>
              <a:cxn ang="0">
                <a:pos x="816" y="7"/>
              </a:cxn>
              <a:cxn ang="0">
                <a:pos x="527" y="0"/>
              </a:cxn>
              <a:cxn ang="0">
                <a:pos x="94" y="5"/>
              </a:cxn>
              <a:cxn ang="0">
                <a:pos x="0" y="0"/>
              </a:cxn>
              <a:cxn ang="0">
                <a:pos x="0" y="342"/>
              </a:cxn>
              <a:cxn ang="0">
                <a:pos x="960" y="342"/>
              </a:cxn>
              <a:cxn ang="0">
                <a:pos x="960" y="7"/>
              </a:cxn>
              <a:cxn ang="0">
                <a:pos x="816" y="7"/>
              </a:cxn>
            </a:cxnLst>
            <a:rect l="0" t="0" r="r" b="b"/>
            <a:pathLst>
              <a:path w="960" h="342">
                <a:moveTo>
                  <a:pt x="816" y="7"/>
                </a:moveTo>
                <a:cubicBezTo>
                  <a:pt x="797" y="10"/>
                  <a:pt x="527" y="0"/>
                  <a:pt x="527" y="0"/>
                </a:cubicBezTo>
                <a:cubicBezTo>
                  <a:pt x="527" y="0"/>
                  <a:pt x="123" y="5"/>
                  <a:pt x="94" y="5"/>
                </a:cubicBezTo>
                <a:cubicBezTo>
                  <a:pt x="66" y="5"/>
                  <a:pt x="0" y="0"/>
                  <a:pt x="0" y="0"/>
                </a:cubicBezTo>
                <a:cubicBezTo>
                  <a:pt x="0" y="342"/>
                  <a:pt x="0" y="342"/>
                  <a:pt x="0" y="342"/>
                </a:cubicBezTo>
                <a:cubicBezTo>
                  <a:pt x="960" y="342"/>
                  <a:pt x="960" y="342"/>
                  <a:pt x="960" y="342"/>
                </a:cubicBezTo>
                <a:cubicBezTo>
                  <a:pt x="960" y="7"/>
                  <a:pt x="960" y="7"/>
                  <a:pt x="960" y="7"/>
                </a:cubicBezTo>
                <a:cubicBezTo>
                  <a:pt x="960" y="7"/>
                  <a:pt x="835" y="3"/>
                  <a:pt x="816" y="7"/>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2" name="Title 1"/>
          <p:cNvSpPr>
            <a:spLocks noGrp="1"/>
          </p:cNvSpPr>
          <p:nvPr>
            <p:ph type="ctrTitle"/>
          </p:nvPr>
        </p:nvSpPr>
        <p:spPr>
          <a:xfrm>
            <a:off x="720000" y="3778370"/>
            <a:ext cx="7704000" cy="900000"/>
          </a:xfrm>
        </p:spPr>
        <p:txBody>
          <a:bodyPr wrap="none" lIns="0" tIns="0" rIns="0" bIns="0" anchor="b" anchorCtr="0">
            <a:noAutofit/>
          </a:bodyPr>
          <a:lstStyle>
            <a:lvl1pPr algn="l">
              <a:lnSpc>
                <a:spcPts val="3600"/>
              </a:lnSpc>
              <a:defRPr sz="3300" b="1" cap="all" spc="100" baseline="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720000" y="4689712"/>
            <a:ext cx="7704000" cy="432000"/>
          </a:xfrm>
        </p:spPr>
        <p:txBody>
          <a:bodyPr wrap="none" lIns="0" tIns="0" rIns="0" bIns="0">
            <a:noAutofit/>
          </a:bodyPr>
          <a:lstStyle>
            <a:lvl1pPr marL="0" marR="0" indent="0" algn="l" defTabSz="457200" rtl="0" eaLnBrk="1" fontAlgn="auto" latinLnBrk="0" hangingPunct="1">
              <a:lnSpc>
                <a:spcPts val="3000"/>
              </a:lnSpc>
              <a:spcBef>
                <a:spcPts val="0"/>
              </a:spcBef>
              <a:spcAft>
                <a:spcPts val="0"/>
              </a:spcAft>
              <a:buClrTx/>
              <a:buSzTx/>
              <a:buFont typeface="Arial" pitchFamily="34" charset="0"/>
              <a:buNone/>
              <a:tabLst>
                <a:tab pos="266700" algn="l"/>
              </a:tabLst>
              <a:defRPr sz="2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smtClean="0"/>
          </a:p>
        </p:txBody>
      </p:sp>
      <p:sp>
        <p:nvSpPr>
          <p:cNvPr id="4" name="Date Placeholder 3"/>
          <p:cNvSpPr>
            <a:spLocks noGrp="1"/>
          </p:cNvSpPr>
          <p:nvPr>
            <p:ph type="dt" sz="half" idx="10"/>
          </p:nvPr>
        </p:nvSpPr>
        <p:spPr/>
        <p:txBody>
          <a:bodyPr/>
          <a:lstStyle/>
          <a:p>
            <a:fld id="{59C9B2DD-55BC-47B9-883C-ED422AF5C183}" type="datetime1">
              <a:rPr lang="nl-NL" smtClean="0"/>
              <a:pPr/>
              <a:t>13-03-16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7E58-F3D0-F14A-8A66-E2A20C5477AB}" type="slidenum">
              <a:rPr lang="en-US" smtClean="0"/>
              <a:pPr/>
              <a:t>‹nr.›</a:t>
            </a:fld>
            <a:endParaRPr lang="en-US" dirty="0"/>
          </a:p>
        </p:txBody>
      </p:sp>
      <p:cxnSp>
        <p:nvCxnSpPr>
          <p:cNvPr id="27" name="Straight Connector 26"/>
          <p:cNvCxnSpPr/>
          <p:nvPr userDrawn="1"/>
        </p:nvCxnSpPr>
        <p:spPr bwMode="gray">
          <a:xfrm>
            <a:off x="540000" y="5841525"/>
            <a:ext cx="8064000" cy="1588"/>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51" name="AutoShape 3"/>
          <p:cNvSpPr>
            <a:spLocks noChangeAspect="1" noChangeArrowheads="1" noTextEdit="1"/>
          </p:cNvSpPr>
          <p:nvPr userDrawn="1"/>
        </p:nvSpPr>
        <p:spPr bwMode="auto">
          <a:xfrm>
            <a:off x="0" y="3603625"/>
            <a:ext cx="9180513"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7" name="Freeform 5"/>
          <p:cNvSpPr>
            <a:spLocks noEditPoints="1"/>
          </p:cNvSpPr>
          <p:nvPr userDrawn="1"/>
        </p:nvSpPr>
        <p:spPr bwMode="gray">
          <a:xfrm>
            <a:off x="179388" y="179388"/>
            <a:ext cx="8785225" cy="6499225"/>
          </a:xfrm>
          <a:custGeom>
            <a:avLst/>
            <a:gdLst>
              <a:gd name="T0" fmla="*/ 27146 w 27666"/>
              <a:gd name="T1" fmla="*/ 20466 h 20466"/>
              <a:gd name="T2" fmla="*/ 520 w 27666"/>
              <a:gd name="T3" fmla="*/ 20466 h 20466"/>
              <a:gd name="T4" fmla="*/ 0 w 27666"/>
              <a:gd name="T5" fmla="*/ 19946 h 20466"/>
              <a:gd name="T6" fmla="*/ 0 w 27666"/>
              <a:gd name="T7" fmla="*/ 520 h 20466"/>
              <a:gd name="T8" fmla="*/ 520 w 27666"/>
              <a:gd name="T9" fmla="*/ 0 h 20466"/>
              <a:gd name="T10" fmla="*/ 27146 w 27666"/>
              <a:gd name="T11" fmla="*/ 0 h 20466"/>
              <a:gd name="T12" fmla="*/ 27666 w 27666"/>
              <a:gd name="T13" fmla="*/ 520 h 20466"/>
              <a:gd name="T14" fmla="*/ 27666 w 27666"/>
              <a:gd name="T15" fmla="*/ 19946 h 20466"/>
              <a:gd name="T16" fmla="*/ 27146 w 27666"/>
              <a:gd name="T17" fmla="*/ 20466 h 20466"/>
              <a:gd name="T18" fmla="*/ 520 w 27666"/>
              <a:gd name="T19" fmla="*/ 80 h 20466"/>
              <a:gd name="T20" fmla="*/ 80 w 27666"/>
              <a:gd name="T21" fmla="*/ 520 h 20466"/>
              <a:gd name="T22" fmla="*/ 80 w 27666"/>
              <a:gd name="T23" fmla="*/ 19946 h 20466"/>
              <a:gd name="T24" fmla="*/ 520 w 27666"/>
              <a:gd name="T25" fmla="*/ 20386 h 20466"/>
              <a:gd name="T26" fmla="*/ 27146 w 27666"/>
              <a:gd name="T27" fmla="*/ 20386 h 20466"/>
              <a:gd name="T28" fmla="*/ 27146 w 27666"/>
              <a:gd name="T29" fmla="*/ 20386 h 20466"/>
              <a:gd name="T30" fmla="*/ 27586 w 27666"/>
              <a:gd name="T31" fmla="*/ 19946 h 20466"/>
              <a:gd name="T32" fmla="*/ 27586 w 27666"/>
              <a:gd name="T33" fmla="*/ 520 h 20466"/>
              <a:gd name="T34" fmla="*/ 27146 w 27666"/>
              <a:gd name="T35" fmla="*/ 80 h 20466"/>
              <a:gd name="T36" fmla="*/ 520 w 27666"/>
              <a:gd name="T37" fmla="*/ 80 h 20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66" h="20466">
                <a:moveTo>
                  <a:pt x="27146" y="20466"/>
                </a:moveTo>
                <a:cubicBezTo>
                  <a:pt x="520" y="20466"/>
                  <a:pt x="520" y="20466"/>
                  <a:pt x="520" y="20466"/>
                </a:cubicBezTo>
                <a:cubicBezTo>
                  <a:pt x="6" y="20466"/>
                  <a:pt x="0" y="19951"/>
                  <a:pt x="0" y="19946"/>
                </a:cubicBezTo>
                <a:cubicBezTo>
                  <a:pt x="0" y="520"/>
                  <a:pt x="0" y="520"/>
                  <a:pt x="0" y="520"/>
                </a:cubicBezTo>
                <a:cubicBezTo>
                  <a:pt x="0" y="6"/>
                  <a:pt x="515" y="0"/>
                  <a:pt x="520" y="0"/>
                </a:cubicBezTo>
                <a:cubicBezTo>
                  <a:pt x="27146" y="0"/>
                  <a:pt x="27146" y="0"/>
                  <a:pt x="27146" y="0"/>
                </a:cubicBezTo>
                <a:cubicBezTo>
                  <a:pt x="27660" y="0"/>
                  <a:pt x="27666" y="515"/>
                  <a:pt x="27666" y="520"/>
                </a:cubicBezTo>
                <a:cubicBezTo>
                  <a:pt x="27666" y="19946"/>
                  <a:pt x="27666" y="19946"/>
                  <a:pt x="27666" y="19946"/>
                </a:cubicBezTo>
                <a:cubicBezTo>
                  <a:pt x="27666" y="20460"/>
                  <a:pt x="27151" y="20466"/>
                  <a:pt x="27146" y="20466"/>
                </a:cubicBezTo>
                <a:close/>
                <a:moveTo>
                  <a:pt x="520" y="80"/>
                </a:moveTo>
                <a:cubicBezTo>
                  <a:pt x="502" y="80"/>
                  <a:pt x="80" y="86"/>
                  <a:pt x="80" y="520"/>
                </a:cubicBezTo>
                <a:cubicBezTo>
                  <a:pt x="80" y="19946"/>
                  <a:pt x="80" y="19946"/>
                  <a:pt x="80" y="19946"/>
                </a:cubicBezTo>
                <a:cubicBezTo>
                  <a:pt x="80" y="19964"/>
                  <a:pt x="86" y="20386"/>
                  <a:pt x="520" y="20386"/>
                </a:cubicBezTo>
                <a:cubicBezTo>
                  <a:pt x="27146" y="20386"/>
                  <a:pt x="27146" y="20386"/>
                  <a:pt x="27146" y="20386"/>
                </a:cubicBezTo>
                <a:cubicBezTo>
                  <a:pt x="27146" y="20386"/>
                  <a:pt x="27146" y="20386"/>
                  <a:pt x="27146" y="20386"/>
                </a:cubicBezTo>
                <a:cubicBezTo>
                  <a:pt x="27164" y="20386"/>
                  <a:pt x="27586" y="20380"/>
                  <a:pt x="27586" y="19946"/>
                </a:cubicBezTo>
                <a:cubicBezTo>
                  <a:pt x="27586" y="520"/>
                  <a:pt x="27586" y="520"/>
                  <a:pt x="27586" y="520"/>
                </a:cubicBezTo>
                <a:cubicBezTo>
                  <a:pt x="27586" y="502"/>
                  <a:pt x="27580" y="80"/>
                  <a:pt x="27146" y="80"/>
                </a:cubicBezTo>
                <a:lnTo>
                  <a:pt x="520" y="80"/>
                </a:lnTo>
                <a:close/>
              </a:path>
            </a:pathLst>
          </a:custGeom>
          <a:solidFill>
            <a:srgbClr val="D1D3D4"/>
          </a:solidFill>
          <a:ln>
            <a:noFill/>
          </a:ln>
        </p:spPr>
        <p:txBody>
          <a:bodyPr vert="horz" wrap="square" lIns="91440" tIns="45720" rIns="91440" bIns="45720" numCol="1" anchor="t" anchorCtr="0" compatLnSpc="1">
            <a:prstTxWarp prst="textNoShape">
              <a:avLst/>
            </a:prstTxWarp>
          </a:bodyPr>
          <a:lstStyle/>
          <a:p>
            <a:endParaRPr lang="nl-NL"/>
          </a:p>
        </p:txBody>
      </p:sp>
      <p:pic>
        <p:nvPicPr>
          <p:cNvPr id="18" name="Picture 11" descr="CC_BASIS_1A RGB.emf"/>
          <p:cNvPicPr>
            <a:picLocks noChangeAspect="1"/>
          </p:cNvPicPr>
          <p:nvPr userDrawn="1"/>
        </p:nvPicPr>
        <p:blipFill>
          <a:blip r:embed="rId3"/>
          <a:stretch>
            <a:fillRect/>
          </a:stretch>
        </p:blipFill>
        <p:spPr bwMode="gray">
          <a:xfrm>
            <a:off x="350714" y="5960530"/>
            <a:ext cx="1676843" cy="540000"/>
          </a:xfrm>
          <a:prstGeom prst="rect">
            <a:avLst/>
          </a:prstGeom>
        </p:spPr>
      </p:pic>
      <p:sp>
        <p:nvSpPr>
          <p:cNvPr id="19" name="Tijdelijke aanduiding voor tekst 9"/>
          <p:cNvSpPr>
            <a:spLocks noGrp="1"/>
          </p:cNvSpPr>
          <p:nvPr>
            <p:ph type="body" sz="quarter" idx="14" hasCustomPrompt="1"/>
          </p:nvPr>
        </p:nvSpPr>
        <p:spPr>
          <a:xfrm>
            <a:off x="720000" y="5140800"/>
            <a:ext cx="7704000" cy="432000"/>
          </a:xfrm>
        </p:spPr>
        <p:txBody>
          <a:bodyPr/>
          <a:lstStyle>
            <a:lvl1pPr marL="0" indent="0">
              <a:buNone/>
              <a:defRPr sz="2000"/>
            </a:lvl1pPr>
          </a:lstStyle>
          <a:p>
            <a:pPr lvl="0"/>
            <a:r>
              <a:rPr lang="nl-NL" dirty="0" smtClean="0"/>
              <a:t>Spreker</a:t>
            </a:r>
          </a:p>
        </p:txBody>
      </p:sp>
    </p:spTree>
    <p:extLst>
      <p:ext uri="{BB962C8B-B14F-4D97-AF65-F5344CB8AC3E}">
        <p14:creationId xmlns:p14="http://schemas.microsoft.com/office/powerpoint/2010/main" val="3640003292"/>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Beeld 3">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3778370"/>
          </a:xfrm>
          <a:prstGeom prst="rect">
            <a:avLst/>
          </a:prstGeom>
        </p:spPr>
      </p:pic>
      <p:sp>
        <p:nvSpPr>
          <p:cNvPr id="2053" name="Freeform 5"/>
          <p:cNvSpPr>
            <a:spLocks/>
          </p:cNvSpPr>
          <p:nvPr userDrawn="1"/>
        </p:nvSpPr>
        <p:spPr bwMode="white">
          <a:xfrm>
            <a:off x="0" y="3581400"/>
            <a:ext cx="9144000" cy="3276600"/>
          </a:xfrm>
          <a:custGeom>
            <a:avLst/>
            <a:gdLst/>
            <a:ahLst/>
            <a:cxnLst>
              <a:cxn ang="0">
                <a:pos x="816" y="7"/>
              </a:cxn>
              <a:cxn ang="0">
                <a:pos x="527" y="0"/>
              </a:cxn>
              <a:cxn ang="0">
                <a:pos x="94" y="5"/>
              </a:cxn>
              <a:cxn ang="0">
                <a:pos x="0" y="0"/>
              </a:cxn>
              <a:cxn ang="0">
                <a:pos x="0" y="342"/>
              </a:cxn>
              <a:cxn ang="0">
                <a:pos x="960" y="342"/>
              </a:cxn>
              <a:cxn ang="0">
                <a:pos x="960" y="7"/>
              </a:cxn>
              <a:cxn ang="0">
                <a:pos x="816" y="7"/>
              </a:cxn>
            </a:cxnLst>
            <a:rect l="0" t="0" r="r" b="b"/>
            <a:pathLst>
              <a:path w="960" h="342">
                <a:moveTo>
                  <a:pt x="816" y="7"/>
                </a:moveTo>
                <a:cubicBezTo>
                  <a:pt x="797" y="10"/>
                  <a:pt x="527" y="0"/>
                  <a:pt x="527" y="0"/>
                </a:cubicBezTo>
                <a:cubicBezTo>
                  <a:pt x="527" y="0"/>
                  <a:pt x="123" y="5"/>
                  <a:pt x="94" y="5"/>
                </a:cubicBezTo>
                <a:cubicBezTo>
                  <a:pt x="66" y="5"/>
                  <a:pt x="0" y="0"/>
                  <a:pt x="0" y="0"/>
                </a:cubicBezTo>
                <a:cubicBezTo>
                  <a:pt x="0" y="342"/>
                  <a:pt x="0" y="342"/>
                  <a:pt x="0" y="342"/>
                </a:cubicBezTo>
                <a:cubicBezTo>
                  <a:pt x="960" y="342"/>
                  <a:pt x="960" y="342"/>
                  <a:pt x="960" y="342"/>
                </a:cubicBezTo>
                <a:cubicBezTo>
                  <a:pt x="960" y="7"/>
                  <a:pt x="960" y="7"/>
                  <a:pt x="960" y="7"/>
                </a:cubicBezTo>
                <a:cubicBezTo>
                  <a:pt x="960" y="7"/>
                  <a:pt x="835" y="3"/>
                  <a:pt x="816" y="7"/>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2" name="Title 1"/>
          <p:cNvSpPr>
            <a:spLocks noGrp="1"/>
          </p:cNvSpPr>
          <p:nvPr>
            <p:ph type="ctrTitle"/>
          </p:nvPr>
        </p:nvSpPr>
        <p:spPr>
          <a:xfrm>
            <a:off x="720000" y="3778370"/>
            <a:ext cx="7704000" cy="900000"/>
          </a:xfrm>
        </p:spPr>
        <p:txBody>
          <a:bodyPr wrap="none" lIns="0" tIns="0" rIns="0" bIns="0" anchor="b" anchorCtr="0">
            <a:noAutofit/>
          </a:bodyPr>
          <a:lstStyle>
            <a:lvl1pPr algn="l">
              <a:lnSpc>
                <a:spcPts val="3600"/>
              </a:lnSpc>
              <a:defRPr sz="3300" b="1" cap="all" spc="100" baseline="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720000" y="4689712"/>
            <a:ext cx="7704000" cy="432000"/>
          </a:xfrm>
        </p:spPr>
        <p:txBody>
          <a:bodyPr wrap="none" lIns="0" tIns="0" rIns="0" bIns="0">
            <a:noAutofit/>
          </a:bodyPr>
          <a:lstStyle>
            <a:lvl1pPr marL="0" marR="0" indent="0" algn="l" defTabSz="457200" rtl="0" eaLnBrk="1" fontAlgn="auto" latinLnBrk="0" hangingPunct="1">
              <a:lnSpc>
                <a:spcPts val="3000"/>
              </a:lnSpc>
              <a:spcBef>
                <a:spcPts val="0"/>
              </a:spcBef>
              <a:spcAft>
                <a:spcPts val="0"/>
              </a:spcAft>
              <a:buClrTx/>
              <a:buSzTx/>
              <a:buFont typeface="Arial" pitchFamily="34" charset="0"/>
              <a:buNone/>
              <a:tabLst>
                <a:tab pos="266700" algn="l"/>
              </a:tabLst>
              <a:defRPr sz="2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smtClean="0"/>
          </a:p>
        </p:txBody>
      </p:sp>
      <p:sp>
        <p:nvSpPr>
          <p:cNvPr id="4" name="Date Placeholder 3"/>
          <p:cNvSpPr>
            <a:spLocks noGrp="1"/>
          </p:cNvSpPr>
          <p:nvPr>
            <p:ph type="dt" sz="half" idx="10"/>
          </p:nvPr>
        </p:nvSpPr>
        <p:spPr/>
        <p:txBody>
          <a:bodyPr/>
          <a:lstStyle/>
          <a:p>
            <a:fld id="{59C9B2DD-55BC-47B9-883C-ED422AF5C183}" type="datetime1">
              <a:rPr lang="nl-NL" smtClean="0"/>
              <a:pPr/>
              <a:t>13-03-16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7E58-F3D0-F14A-8A66-E2A20C5477AB}" type="slidenum">
              <a:rPr lang="en-US" smtClean="0"/>
              <a:pPr/>
              <a:t>‹nr.›</a:t>
            </a:fld>
            <a:endParaRPr lang="en-US" dirty="0"/>
          </a:p>
        </p:txBody>
      </p:sp>
      <p:cxnSp>
        <p:nvCxnSpPr>
          <p:cNvPr id="27" name="Straight Connector 26"/>
          <p:cNvCxnSpPr/>
          <p:nvPr userDrawn="1"/>
        </p:nvCxnSpPr>
        <p:spPr bwMode="gray">
          <a:xfrm>
            <a:off x="540000" y="5841525"/>
            <a:ext cx="8064000" cy="1588"/>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51" name="AutoShape 3"/>
          <p:cNvSpPr>
            <a:spLocks noChangeAspect="1" noChangeArrowheads="1" noTextEdit="1"/>
          </p:cNvSpPr>
          <p:nvPr userDrawn="1"/>
        </p:nvSpPr>
        <p:spPr bwMode="auto">
          <a:xfrm>
            <a:off x="0" y="3603625"/>
            <a:ext cx="9180513"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7" name="Freeform 5"/>
          <p:cNvSpPr>
            <a:spLocks noEditPoints="1"/>
          </p:cNvSpPr>
          <p:nvPr userDrawn="1"/>
        </p:nvSpPr>
        <p:spPr bwMode="gray">
          <a:xfrm>
            <a:off x="179388" y="179388"/>
            <a:ext cx="8785225" cy="6499225"/>
          </a:xfrm>
          <a:custGeom>
            <a:avLst/>
            <a:gdLst>
              <a:gd name="T0" fmla="*/ 27146 w 27666"/>
              <a:gd name="T1" fmla="*/ 20466 h 20466"/>
              <a:gd name="T2" fmla="*/ 520 w 27666"/>
              <a:gd name="T3" fmla="*/ 20466 h 20466"/>
              <a:gd name="T4" fmla="*/ 0 w 27666"/>
              <a:gd name="T5" fmla="*/ 19946 h 20466"/>
              <a:gd name="T6" fmla="*/ 0 w 27666"/>
              <a:gd name="T7" fmla="*/ 520 h 20466"/>
              <a:gd name="T8" fmla="*/ 520 w 27666"/>
              <a:gd name="T9" fmla="*/ 0 h 20466"/>
              <a:gd name="T10" fmla="*/ 27146 w 27666"/>
              <a:gd name="T11" fmla="*/ 0 h 20466"/>
              <a:gd name="T12" fmla="*/ 27666 w 27666"/>
              <a:gd name="T13" fmla="*/ 520 h 20466"/>
              <a:gd name="T14" fmla="*/ 27666 w 27666"/>
              <a:gd name="T15" fmla="*/ 19946 h 20466"/>
              <a:gd name="T16" fmla="*/ 27146 w 27666"/>
              <a:gd name="T17" fmla="*/ 20466 h 20466"/>
              <a:gd name="T18" fmla="*/ 520 w 27666"/>
              <a:gd name="T19" fmla="*/ 80 h 20466"/>
              <a:gd name="T20" fmla="*/ 80 w 27666"/>
              <a:gd name="T21" fmla="*/ 520 h 20466"/>
              <a:gd name="T22" fmla="*/ 80 w 27666"/>
              <a:gd name="T23" fmla="*/ 19946 h 20466"/>
              <a:gd name="T24" fmla="*/ 520 w 27666"/>
              <a:gd name="T25" fmla="*/ 20386 h 20466"/>
              <a:gd name="T26" fmla="*/ 27146 w 27666"/>
              <a:gd name="T27" fmla="*/ 20386 h 20466"/>
              <a:gd name="T28" fmla="*/ 27146 w 27666"/>
              <a:gd name="T29" fmla="*/ 20386 h 20466"/>
              <a:gd name="T30" fmla="*/ 27586 w 27666"/>
              <a:gd name="T31" fmla="*/ 19946 h 20466"/>
              <a:gd name="T32" fmla="*/ 27586 w 27666"/>
              <a:gd name="T33" fmla="*/ 520 h 20466"/>
              <a:gd name="T34" fmla="*/ 27146 w 27666"/>
              <a:gd name="T35" fmla="*/ 80 h 20466"/>
              <a:gd name="T36" fmla="*/ 520 w 27666"/>
              <a:gd name="T37" fmla="*/ 80 h 20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66" h="20466">
                <a:moveTo>
                  <a:pt x="27146" y="20466"/>
                </a:moveTo>
                <a:cubicBezTo>
                  <a:pt x="520" y="20466"/>
                  <a:pt x="520" y="20466"/>
                  <a:pt x="520" y="20466"/>
                </a:cubicBezTo>
                <a:cubicBezTo>
                  <a:pt x="6" y="20466"/>
                  <a:pt x="0" y="19951"/>
                  <a:pt x="0" y="19946"/>
                </a:cubicBezTo>
                <a:cubicBezTo>
                  <a:pt x="0" y="520"/>
                  <a:pt x="0" y="520"/>
                  <a:pt x="0" y="520"/>
                </a:cubicBezTo>
                <a:cubicBezTo>
                  <a:pt x="0" y="6"/>
                  <a:pt x="515" y="0"/>
                  <a:pt x="520" y="0"/>
                </a:cubicBezTo>
                <a:cubicBezTo>
                  <a:pt x="27146" y="0"/>
                  <a:pt x="27146" y="0"/>
                  <a:pt x="27146" y="0"/>
                </a:cubicBezTo>
                <a:cubicBezTo>
                  <a:pt x="27660" y="0"/>
                  <a:pt x="27666" y="515"/>
                  <a:pt x="27666" y="520"/>
                </a:cubicBezTo>
                <a:cubicBezTo>
                  <a:pt x="27666" y="19946"/>
                  <a:pt x="27666" y="19946"/>
                  <a:pt x="27666" y="19946"/>
                </a:cubicBezTo>
                <a:cubicBezTo>
                  <a:pt x="27666" y="20460"/>
                  <a:pt x="27151" y="20466"/>
                  <a:pt x="27146" y="20466"/>
                </a:cubicBezTo>
                <a:close/>
                <a:moveTo>
                  <a:pt x="520" y="80"/>
                </a:moveTo>
                <a:cubicBezTo>
                  <a:pt x="502" y="80"/>
                  <a:pt x="80" y="86"/>
                  <a:pt x="80" y="520"/>
                </a:cubicBezTo>
                <a:cubicBezTo>
                  <a:pt x="80" y="19946"/>
                  <a:pt x="80" y="19946"/>
                  <a:pt x="80" y="19946"/>
                </a:cubicBezTo>
                <a:cubicBezTo>
                  <a:pt x="80" y="19964"/>
                  <a:pt x="86" y="20386"/>
                  <a:pt x="520" y="20386"/>
                </a:cubicBezTo>
                <a:cubicBezTo>
                  <a:pt x="27146" y="20386"/>
                  <a:pt x="27146" y="20386"/>
                  <a:pt x="27146" y="20386"/>
                </a:cubicBezTo>
                <a:cubicBezTo>
                  <a:pt x="27146" y="20386"/>
                  <a:pt x="27146" y="20386"/>
                  <a:pt x="27146" y="20386"/>
                </a:cubicBezTo>
                <a:cubicBezTo>
                  <a:pt x="27164" y="20386"/>
                  <a:pt x="27586" y="20380"/>
                  <a:pt x="27586" y="19946"/>
                </a:cubicBezTo>
                <a:cubicBezTo>
                  <a:pt x="27586" y="520"/>
                  <a:pt x="27586" y="520"/>
                  <a:pt x="27586" y="520"/>
                </a:cubicBezTo>
                <a:cubicBezTo>
                  <a:pt x="27586" y="502"/>
                  <a:pt x="27580" y="80"/>
                  <a:pt x="27146" y="80"/>
                </a:cubicBezTo>
                <a:lnTo>
                  <a:pt x="520" y="80"/>
                </a:lnTo>
                <a:close/>
              </a:path>
            </a:pathLst>
          </a:custGeom>
          <a:solidFill>
            <a:srgbClr val="D1D3D4"/>
          </a:solidFill>
          <a:ln>
            <a:noFill/>
          </a:ln>
        </p:spPr>
        <p:txBody>
          <a:bodyPr vert="horz" wrap="square" lIns="91440" tIns="45720" rIns="91440" bIns="45720" numCol="1" anchor="t" anchorCtr="0" compatLnSpc="1">
            <a:prstTxWarp prst="textNoShape">
              <a:avLst/>
            </a:prstTxWarp>
          </a:bodyPr>
          <a:lstStyle/>
          <a:p>
            <a:endParaRPr lang="nl-NL"/>
          </a:p>
        </p:txBody>
      </p:sp>
      <p:pic>
        <p:nvPicPr>
          <p:cNvPr id="18" name="Picture 11" descr="CC_BASIS_1A RGB.emf"/>
          <p:cNvPicPr>
            <a:picLocks noChangeAspect="1"/>
          </p:cNvPicPr>
          <p:nvPr userDrawn="1"/>
        </p:nvPicPr>
        <p:blipFill>
          <a:blip r:embed="rId3"/>
          <a:stretch>
            <a:fillRect/>
          </a:stretch>
        </p:blipFill>
        <p:spPr bwMode="gray">
          <a:xfrm>
            <a:off x="350714" y="5960530"/>
            <a:ext cx="1676843" cy="540000"/>
          </a:xfrm>
          <a:prstGeom prst="rect">
            <a:avLst/>
          </a:prstGeom>
        </p:spPr>
      </p:pic>
      <p:sp>
        <p:nvSpPr>
          <p:cNvPr id="19" name="Tijdelijke aanduiding voor tekst 9"/>
          <p:cNvSpPr>
            <a:spLocks noGrp="1"/>
          </p:cNvSpPr>
          <p:nvPr>
            <p:ph type="body" sz="quarter" idx="14" hasCustomPrompt="1"/>
          </p:nvPr>
        </p:nvSpPr>
        <p:spPr>
          <a:xfrm>
            <a:off x="720000" y="5140800"/>
            <a:ext cx="7704000" cy="432000"/>
          </a:xfrm>
        </p:spPr>
        <p:txBody>
          <a:bodyPr/>
          <a:lstStyle>
            <a:lvl1pPr marL="0" indent="0">
              <a:buNone/>
              <a:defRPr sz="2000"/>
            </a:lvl1pPr>
          </a:lstStyle>
          <a:p>
            <a:pPr lvl="0"/>
            <a:r>
              <a:rPr lang="nl-NL" dirty="0" smtClean="0"/>
              <a:t>Spreker</a:t>
            </a:r>
          </a:p>
        </p:txBody>
      </p:sp>
    </p:spTree>
    <p:extLst>
      <p:ext uri="{BB962C8B-B14F-4D97-AF65-F5344CB8AC3E}">
        <p14:creationId xmlns:p14="http://schemas.microsoft.com/office/powerpoint/2010/main" val="3640003292"/>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Beeld 4">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526" y="0"/>
            <a:ext cx="9144000" cy="3778370"/>
          </a:xfrm>
          <a:prstGeom prst="rect">
            <a:avLst/>
          </a:prstGeom>
        </p:spPr>
      </p:pic>
      <p:sp>
        <p:nvSpPr>
          <p:cNvPr id="2053" name="Freeform 5"/>
          <p:cNvSpPr>
            <a:spLocks/>
          </p:cNvSpPr>
          <p:nvPr userDrawn="1"/>
        </p:nvSpPr>
        <p:spPr bwMode="white">
          <a:xfrm>
            <a:off x="0" y="3581400"/>
            <a:ext cx="9144000" cy="3276600"/>
          </a:xfrm>
          <a:custGeom>
            <a:avLst/>
            <a:gdLst/>
            <a:ahLst/>
            <a:cxnLst>
              <a:cxn ang="0">
                <a:pos x="816" y="7"/>
              </a:cxn>
              <a:cxn ang="0">
                <a:pos x="527" y="0"/>
              </a:cxn>
              <a:cxn ang="0">
                <a:pos x="94" y="5"/>
              </a:cxn>
              <a:cxn ang="0">
                <a:pos x="0" y="0"/>
              </a:cxn>
              <a:cxn ang="0">
                <a:pos x="0" y="342"/>
              </a:cxn>
              <a:cxn ang="0">
                <a:pos x="960" y="342"/>
              </a:cxn>
              <a:cxn ang="0">
                <a:pos x="960" y="7"/>
              </a:cxn>
              <a:cxn ang="0">
                <a:pos x="816" y="7"/>
              </a:cxn>
            </a:cxnLst>
            <a:rect l="0" t="0" r="r" b="b"/>
            <a:pathLst>
              <a:path w="960" h="342">
                <a:moveTo>
                  <a:pt x="816" y="7"/>
                </a:moveTo>
                <a:cubicBezTo>
                  <a:pt x="797" y="10"/>
                  <a:pt x="527" y="0"/>
                  <a:pt x="527" y="0"/>
                </a:cubicBezTo>
                <a:cubicBezTo>
                  <a:pt x="527" y="0"/>
                  <a:pt x="123" y="5"/>
                  <a:pt x="94" y="5"/>
                </a:cubicBezTo>
                <a:cubicBezTo>
                  <a:pt x="66" y="5"/>
                  <a:pt x="0" y="0"/>
                  <a:pt x="0" y="0"/>
                </a:cubicBezTo>
                <a:cubicBezTo>
                  <a:pt x="0" y="342"/>
                  <a:pt x="0" y="342"/>
                  <a:pt x="0" y="342"/>
                </a:cubicBezTo>
                <a:cubicBezTo>
                  <a:pt x="960" y="342"/>
                  <a:pt x="960" y="342"/>
                  <a:pt x="960" y="342"/>
                </a:cubicBezTo>
                <a:cubicBezTo>
                  <a:pt x="960" y="7"/>
                  <a:pt x="960" y="7"/>
                  <a:pt x="960" y="7"/>
                </a:cubicBezTo>
                <a:cubicBezTo>
                  <a:pt x="960" y="7"/>
                  <a:pt x="835" y="3"/>
                  <a:pt x="816" y="7"/>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2" name="Title 1"/>
          <p:cNvSpPr>
            <a:spLocks noGrp="1"/>
          </p:cNvSpPr>
          <p:nvPr>
            <p:ph type="ctrTitle"/>
          </p:nvPr>
        </p:nvSpPr>
        <p:spPr>
          <a:xfrm>
            <a:off x="720000" y="3778370"/>
            <a:ext cx="7704000" cy="900000"/>
          </a:xfrm>
        </p:spPr>
        <p:txBody>
          <a:bodyPr wrap="none" lIns="0" tIns="0" rIns="0" bIns="0" anchor="b" anchorCtr="0">
            <a:noAutofit/>
          </a:bodyPr>
          <a:lstStyle>
            <a:lvl1pPr algn="l">
              <a:lnSpc>
                <a:spcPts val="3600"/>
              </a:lnSpc>
              <a:defRPr sz="3300" b="1" cap="all" spc="100" baseline="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720000" y="4689712"/>
            <a:ext cx="7704000" cy="432000"/>
          </a:xfrm>
        </p:spPr>
        <p:txBody>
          <a:bodyPr wrap="none" lIns="0" tIns="0" rIns="0" bIns="0">
            <a:noAutofit/>
          </a:bodyPr>
          <a:lstStyle>
            <a:lvl1pPr marL="0" marR="0" indent="0" algn="l" defTabSz="457200" rtl="0" eaLnBrk="1" fontAlgn="auto" latinLnBrk="0" hangingPunct="1">
              <a:lnSpc>
                <a:spcPts val="3000"/>
              </a:lnSpc>
              <a:spcBef>
                <a:spcPts val="0"/>
              </a:spcBef>
              <a:spcAft>
                <a:spcPts val="0"/>
              </a:spcAft>
              <a:buClrTx/>
              <a:buSzTx/>
              <a:buFont typeface="Arial" pitchFamily="34" charset="0"/>
              <a:buNone/>
              <a:tabLst>
                <a:tab pos="266700" algn="l"/>
              </a:tabLst>
              <a:defRPr sz="2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smtClean="0"/>
          </a:p>
        </p:txBody>
      </p:sp>
      <p:sp>
        <p:nvSpPr>
          <p:cNvPr id="4" name="Date Placeholder 3"/>
          <p:cNvSpPr>
            <a:spLocks noGrp="1"/>
          </p:cNvSpPr>
          <p:nvPr>
            <p:ph type="dt" sz="half" idx="10"/>
          </p:nvPr>
        </p:nvSpPr>
        <p:spPr/>
        <p:txBody>
          <a:bodyPr/>
          <a:lstStyle/>
          <a:p>
            <a:fld id="{59C9B2DD-55BC-47B9-883C-ED422AF5C183}" type="datetime1">
              <a:rPr lang="nl-NL" smtClean="0"/>
              <a:pPr/>
              <a:t>13-03-16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7E58-F3D0-F14A-8A66-E2A20C5477AB}" type="slidenum">
              <a:rPr lang="en-US" smtClean="0"/>
              <a:pPr/>
              <a:t>‹nr.›</a:t>
            </a:fld>
            <a:endParaRPr lang="en-US" dirty="0"/>
          </a:p>
        </p:txBody>
      </p:sp>
      <p:cxnSp>
        <p:nvCxnSpPr>
          <p:cNvPr id="27" name="Straight Connector 26"/>
          <p:cNvCxnSpPr/>
          <p:nvPr userDrawn="1"/>
        </p:nvCxnSpPr>
        <p:spPr bwMode="gray">
          <a:xfrm>
            <a:off x="540000" y="5841525"/>
            <a:ext cx="8064000" cy="1588"/>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51" name="AutoShape 3"/>
          <p:cNvSpPr>
            <a:spLocks noChangeAspect="1" noChangeArrowheads="1" noTextEdit="1"/>
          </p:cNvSpPr>
          <p:nvPr userDrawn="1"/>
        </p:nvSpPr>
        <p:spPr bwMode="auto">
          <a:xfrm>
            <a:off x="0" y="3603625"/>
            <a:ext cx="9180513"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7" name="Freeform 5"/>
          <p:cNvSpPr>
            <a:spLocks noEditPoints="1"/>
          </p:cNvSpPr>
          <p:nvPr userDrawn="1"/>
        </p:nvSpPr>
        <p:spPr bwMode="gray">
          <a:xfrm>
            <a:off x="179388" y="179388"/>
            <a:ext cx="8785225" cy="6499225"/>
          </a:xfrm>
          <a:custGeom>
            <a:avLst/>
            <a:gdLst>
              <a:gd name="T0" fmla="*/ 27146 w 27666"/>
              <a:gd name="T1" fmla="*/ 20466 h 20466"/>
              <a:gd name="T2" fmla="*/ 520 w 27666"/>
              <a:gd name="T3" fmla="*/ 20466 h 20466"/>
              <a:gd name="T4" fmla="*/ 0 w 27666"/>
              <a:gd name="T5" fmla="*/ 19946 h 20466"/>
              <a:gd name="T6" fmla="*/ 0 w 27666"/>
              <a:gd name="T7" fmla="*/ 520 h 20466"/>
              <a:gd name="T8" fmla="*/ 520 w 27666"/>
              <a:gd name="T9" fmla="*/ 0 h 20466"/>
              <a:gd name="T10" fmla="*/ 27146 w 27666"/>
              <a:gd name="T11" fmla="*/ 0 h 20466"/>
              <a:gd name="T12" fmla="*/ 27666 w 27666"/>
              <a:gd name="T13" fmla="*/ 520 h 20466"/>
              <a:gd name="T14" fmla="*/ 27666 w 27666"/>
              <a:gd name="T15" fmla="*/ 19946 h 20466"/>
              <a:gd name="T16" fmla="*/ 27146 w 27666"/>
              <a:gd name="T17" fmla="*/ 20466 h 20466"/>
              <a:gd name="T18" fmla="*/ 520 w 27666"/>
              <a:gd name="T19" fmla="*/ 80 h 20466"/>
              <a:gd name="T20" fmla="*/ 80 w 27666"/>
              <a:gd name="T21" fmla="*/ 520 h 20466"/>
              <a:gd name="T22" fmla="*/ 80 w 27666"/>
              <a:gd name="T23" fmla="*/ 19946 h 20466"/>
              <a:gd name="T24" fmla="*/ 520 w 27666"/>
              <a:gd name="T25" fmla="*/ 20386 h 20466"/>
              <a:gd name="T26" fmla="*/ 27146 w 27666"/>
              <a:gd name="T27" fmla="*/ 20386 h 20466"/>
              <a:gd name="T28" fmla="*/ 27146 w 27666"/>
              <a:gd name="T29" fmla="*/ 20386 h 20466"/>
              <a:gd name="T30" fmla="*/ 27586 w 27666"/>
              <a:gd name="T31" fmla="*/ 19946 h 20466"/>
              <a:gd name="T32" fmla="*/ 27586 w 27666"/>
              <a:gd name="T33" fmla="*/ 520 h 20466"/>
              <a:gd name="T34" fmla="*/ 27146 w 27666"/>
              <a:gd name="T35" fmla="*/ 80 h 20466"/>
              <a:gd name="T36" fmla="*/ 520 w 27666"/>
              <a:gd name="T37" fmla="*/ 80 h 20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66" h="20466">
                <a:moveTo>
                  <a:pt x="27146" y="20466"/>
                </a:moveTo>
                <a:cubicBezTo>
                  <a:pt x="520" y="20466"/>
                  <a:pt x="520" y="20466"/>
                  <a:pt x="520" y="20466"/>
                </a:cubicBezTo>
                <a:cubicBezTo>
                  <a:pt x="6" y="20466"/>
                  <a:pt x="0" y="19951"/>
                  <a:pt x="0" y="19946"/>
                </a:cubicBezTo>
                <a:cubicBezTo>
                  <a:pt x="0" y="520"/>
                  <a:pt x="0" y="520"/>
                  <a:pt x="0" y="520"/>
                </a:cubicBezTo>
                <a:cubicBezTo>
                  <a:pt x="0" y="6"/>
                  <a:pt x="515" y="0"/>
                  <a:pt x="520" y="0"/>
                </a:cubicBezTo>
                <a:cubicBezTo>
                  <a:pt x="27146" y="0"/>
                  <a:pt x="27146" y="0"/>
                  <a:pt x="27146" y="0"/>
                </a:cubicBezTo>
                <a:cubicBezTo>
                  <a:pt x="27660" y="0"/>
                  <a:pt x="27666" y="515"/>
                  <a:pt x="27666" y="520"/>
                </a:cubicBezTo>
                <a:cubicBezTo>
                  <a:pt x="27666" y="19946"/>
                  <a:pt x="27666" y="19946"/>
                  <a:pt x="27666" y="19946"/>
                </a:cubicBezTo>
                <a:cubicBezTo>
                  <a:pt x="27666" y="20460"/>
                  <a:pt x="27151" y="20466"/>
                  <a:pt x="27146" y="20466"/>
                </a:cubicBezTo>
                <a:close/>
                <a:moveTo>
                  <a:pt x="520" y="80"/>
                </a:moveTo>
                <a:cubicBezTo>
                  <a:pt x="502" y="80"/>
                  <a:pt x="80" y="86"/>
                  <a:pt x="80" y="520"/>
                </a:cubicBezTo>
                <a:cubicBezTo>
                  <a:pt x="80" y="19946"/>
                  <a:pt x="80" y="19946"/>
                  <a:pt x="80" y="19946"/>
                </a:cubicBezTo>
                <a:cubicBezTo>
                  <a:pt x="80" y="19964"/>
                  <a:pt x="86" y="20386"/>
                  <a:pt x="520" y="20386"/>
                </a:cubicBezTo>
                <a:cubicBezTo>
                  <a:pt x="27146" y="20386"/>
                  <a:pt x="27146" y="20386"/>
                  <a:pt x="27146" y="20386"/>
                </a:cubicBezTo>
                <a:cubicBezTo>
                  <a:pt x="27146" y="20386"/>
                  <a:pt x="27146" y="20386"/>
                  <a:pt x="27146" y="20386"/>
                </a:cubicBezTo>
                <a:cubicBezTo>
                  <a:pt x="27164" y="20386"/>
                  <a:pt x="27586" y="20380"/>
                  <a:pt x="27586" y="19946"/>
                </a:cubicBezTo>
                <a:cubicBezTo>
                  <a:pt x="27586" y="520"/>
                  <a:pt x="27586" y="520"/>
                  <a:pt x="27586" y="520"/>
                </a:cubicBezTo>
                <a:cubicBezTo>
                  <a:pt x="27586" y="502"/>
                  <a:pt x="27580" y="80"/>
                  <a:pt x="27146" y="80"/>
                </a:cubicBezTo>
                <a:lnTo>
                  <a:pt x="520" y="80"/>
                </a:lnTo>
                <a:close/>
              </a:path>
            </a:pathLst>
          </a:custGeom>
          <a:solidFill>
            <a:srgbClr val="D1D3D4"/>
          </a:solidFill>
          <a:ln>
            <a:noFill/>
          </a:ln>
        </p:spPr>
        <p:txBody>
          <a:bodyPr vert="horz" wrap="square" lIns="91440" tIns="45720" rIns="91440" bIns="45720" numCol="1" anchor="t" anchorCtr="0" compatLnSpc="1">
            <a:prstTxWarp prst="textNoShape">
              <a:avLst/>
            </a:prstTxWarp>
          </a:bodyPr>
          <a:lstStyle/>
          <a:p>
            <a:endParaRPr lang="nl-NL"/>
          </a:p>
        </p:txBody>
      </p:sp>
      <p:pic>
        <p:nvPicPr>
          <p:cNvPr id="18" name="Picture 11" descr="CC_BASIS_1A RGB.emf"/>
          <p:cNvPicPr>
            <a:picLocks noChangeAspect="1"/>
          </p:cNvPicPr>
          <p:nvPr userDrawn="1"/>
        </p:nvPicPr>
        <p:blipFill>
          <a:blip r:embed="rId3"/>
          <a:stretch>
            <a:fillRect/>
          </a:stretch>
        </p:blipFill>
        <p:spPr bwMode="gray">
          <a:xfrm>
            <a:off x="350714" y="5960530"/>
            <a:ext cx="1676843" cy="540000"/>
          </a:xfrm>
          <a:prstGeom prst="rect">
            <a:avLst/>
          </a:prstGeom>
        </p:spPr>
      </p:pic>
      <p:sp>
        <p:nvSpPr>
          <p:cNvPr id="19" name="Tijdelijke aanduiding voor tekst 9"/>
          <p:cNvSpPr>
            <a:spLocks noGrp="1"/>
          </p:cNvSpPr>
          <p:nvPr>
            <p:ph type="body" sz="quarter" idx="14" hasCustomPrompt="1"/>
          </p:nvPr>
        </p:nvSpPr>
        <p:spPr>
          <a:xfrm>
            <a:off x="720000" y="5140800"/>
            <a:ext cx="7704000" cy="432000"/>
          </a:xfrm>
        </p:spPr>
        <p:txBody>
          <a:bodyPr/>
          <a:lstStyle>
            <a:lvl1pPr marL="0" indent="0">
              <a:buNone/>
              <a:defRPr sz="2000"/>
            </a:lvl1pPr>
          </a:lstStyle>
          <a:p>
            <a:pPr lvl="0"/>
            <a:r>
              <a:rPr lang="nl-NL" dirty="0" smtClean="0"/>
              <a:t>Spreker</a:t>
            </a:r>
          </a:p>
        </p:txBody>
      </p:sp>
    </p:spTree>
    <p:extLst>
      <p:ext uri="{BB962C8B-B14F-4D97-AF65-F5344CB8AC3E}">
        <p14:creationId xmlns:p14="http://schemas.microsoft.com/office/powerpoint/2010/main" val="3640003292"/>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Beeld 5">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3778370"/>
          </a:xfrm>
          <a:prstGeom prst="rect">
            <a:avLst/>
          </a:prstGeom>
        </p:spPr>
      </p:pic>
      <p:sp>
        <p:nvSpPr>
          <p:cNvPr id="2053" name="Freeform 5"/>
          <p:cNvSpPr>
            <a:spLocks/>
          </p:cNvSpPr>
          <p:nvPr userDrawn="1"/>
        </p:nvSpPr>
        <p:spPr bwMode="white">
          <a:xfrm>
            <a:off x="0" y="3581400"/>
            <a:ext cx="9144000" cy="3276600"/>
          </a:xfrm>
          <a:custGeom>
            <a:avLst/>
            <a:gdLst/>
            <a:ahLst/>
            <a:cxnLst>
              <a:cxn ang="0">
                <a:pos x="816" y="7"/>
              </a:cxn>
              <a:cxn ang="0">
                <a:pos x="527" y="0"/>
              </a:cxn>
              <a:cxn ang="0">
                <a:pos x="94" y="5"/>
              </a:cxn>
              <a:cxn ang="0">
                <a:pos x="0" y="0"/>
              </a:cxn>
              <a:cxn ang="0">
                <a:pos x="0" y="342"/>
              </a:cxn>
              <a:cxn ang="0">
                <a:pos x="960" y="342"/>
              </a:cxn>
              <a:cxn ang="0">
                <a:pos x="960" y="7"/>
              </a:cxn>
              <a:cxn ang="0">
                <a:pos x="816" y="7"/>
              </a:cxn>
            </a:cxnLst>
            <a:rect l="0" t="0" r="r" b="b"/>
            <a:pathLst>
              <a:path w="960" h="342">
                <a:moveTo>
                  <a:pt x="816" y="7"/>
                </a:moveTo>
                <a:cubicBezTo>
                  <a:pt x="797" y="10"/>
                  <a:pt x="527" y="0"/>
                  <a:pt x="527" y="0"/>
                </a:cubicBezTo>
                <a:cubicBezTo>
                  <a:pt x="527" y="0"/>
                  <a:pt x="123" y="5"/>
                  <a:pt x="94" y="5"/>
                </a:cubicBezTo>
                <a:cubicBezTo>
                  <a:pt x="66" y="5"/>
                  <a:pt x="0" y="0"/>
                  <a:pt x="0" y="0"/>
                </a:cubicBezTo>
                <a:cubicBezTo>
                  <a:pt x="0" y="342"/>
                  <a:pt x="0" y="342"/>
                  <a:pt x="0" y="342"/>
                </a:cubicBezTo>
                <a:cubicBezTo>
                  <a:pt x="960" y="342"/>
                  <a:pt x="960" y="342"/>
                  <a:pt x="960" y="342"/>
                </a:cubicBezTo>
                <a:cubicBezTo>
                  <a:pt x="960" y="7"/>
                  <a:pt x="960" y="7"/>
                  <a:pt x="960" y="7"/>
                </a:cubicBezTo>
                <a:cubicBezTo>
                  <a:pt x="960" y="7"/>
                  <a:pt x="835" y="3"/>
                  <a:pt x="816" y="7"/>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2" name="Title 1"/>
          <p:cNvSpPr>
            <a:spLocks noGrp="1"/>
          </p:cNvSpPr>
          <p:nvPr>
            <p:ph type="ctrTitle"/>
          </p:nvPr>
        </p:nvSpPr>
        <p:spPr>
          <a:xfrm>
            <a:off x="720000" y="3778370"/>
            <a:ext cx="7704000" cy="900000"/>
          </a:xfrm>
        </p:spPr>
        <p:txBody>
          <a:bodyPr wrap="none" lIns="0" tIns="0" rIns="0" bIns="0" anchor="b" anchorCtr="0">
            <a:noAutofit/>
          </a:bodyPr>
          <a:lstStyle>
            <a:lvl1pPr algn="l">
              <a:lnSpc>
                <a:spcPts val="3600"/>
              </a:lnSpc>
              <a:defRPr sz="3300" b="1" cap="all" spc="100" baseline="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720000" y="4689712"/>
            <a:ext cx="7704000" cy="432000"/>
          </a:xfrm>
        </p:spPr>
        <p:txBody>
          <a:bodyPr wrap="none" lIns="0" tIns="0" rIns="0" bIns="0">
            <a:noAutofit/>
          </a:bodyPr>
          <a:lstStyle>
            <a:lvl1pPr marL="0" marR="0" indent="0" algn="l" defTabSz="457200" rtl="0" eaLnBrk="1" fontAlgn="auto" latinLnBrk="0" hangingPunct="1">
              <a:lnSpc>
                <a:spcPts val="3000"/>
              </a:lnSpc>
              <a:spcBef>
                <a:spcPts val="0"/>
              </a:spcBef>
              <a:spcAft>
                <a:spcPts val="0"/>
              </a:spcAft>
              <a:buClrTx/>
              <a:buSzTx/>
              <a:buFont typeface="Arial" pitchFamily="34" charset="0"/>
              <a:buNone/>
              <a:tabLst>
                <a:tab pos="266700" algn="l"/>
              </a:tabLst>
              <a:defRPr sz="2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smtClean="0"/>
          </a:p>
        </p:txBody>
      </p:sp>
      <p:sp>
        <p:nvSpPr>
          <p:cNvPr id="4" name="Date Placeholder 3"/>
          <p:cNvSpPr>
            <a:spLocks noGrp="1"/>
          </p:cNvSpPr>
          <p:nvPr>
            <p:ph type="dt" sz="half" idx="10"/>
          </p:nvPr>
        </p:nvSpPr>
        <p:spPr/>
        <p:txBody>
          <a:bodyPr/>
          <a:lstStyle/>
          <a:p>
            <a:fld id="{59C9B2DD-55BC-47B9-883C-ED422AF5C183}" type="datetime1">
              <a:rPr lang="nl-NL" smtClean="0"/>
              <a:pPr/>
              <a:t>13-03-16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7E58-F3D0-F14A-8A66-E2A20C5477AB}" type="slidenum">
              <a:rPr lang="en-US" smtClean="0"/>
              <a:pPr/>
              <a:t>‹nr.›</a:t>
            </a:fld>
            <a:endParaRPr lang="en-US" dirty="0"/>
          </a:p>
        </p:txBody>
      </p:sp>
      <p:cxnSp>
        <p:nvCxnSpPr>
          <p:cNvPr id="27" name="Straight Connector 26"/>
          <p:cNvCxnSpPr/>
          <p:nvPr userDrawn="1"/>
        </p:nvCxnSpPr>
        <p:spPr bwMode="gray">
          <a:xfrm>
            <a:off x="540000" y="5841525"/>
            <a:ext cx="8064000" cy="1588"/>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51" name="AutoShape 3"/>
          <p:cNvSpPr>
            <a:spLocks noChangeAspect="1" noChangeArrowheads="1" noTextEdit="1"/>
          </p:cNvSpPr>
          <p:nvPr userDrawn="1"/>
        </p:nvSpPr>
        <p:spPr bwMode="auto">
          <a:xfrm>
            <a:off x="0" y="3603625"/>
            <a:ext cx="9180513"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7" name="Freeform 5"/>
          <p:cNvSpPr>
            <a:spLocks noEditPoints="1"/>
          </p:cNvSpPr>
          <p:nvPr userDrawn="1"/>
        </p:nvSpPr>
        <p:spPr bwMode="gray">
          <a:xfrm>
            <a:off x="179388" y="179388"/>
            <a:ext cx="8785225" cy="6499225"/>
          </a:xfrm>
          <a:custGeom>
            <a:avLst/>
            <a:gdLst>
              <a:gd name="T0" fmla="*/ 27146 w 27666"/>
              <a:gd name="T1" fmla="*/ 20466 h 20466"/>
              <a:gd name="T2" fmla="*/ 520 w 27666"/>
              <a:gd name="T3" fmla="*/ 20466 h 20466"/>
              <a:gd name="T4" fmla="*/ 0 w 27666"/>
              <a:gd name="T5" fmla="*/ 19946 h 20466"/>
              <a:gd name="T6" fmla="*/ 0 w 27666"/>
              <a:gd name="T7" fmla="*/ 520 h 20466"/>
              <a:gd name="T8" fmla="*/ 520 w 27666"/>
              <a:gd name="T9" fmla="*/ 0 h 20466"/>
              <a:gd name="T10" fmla="*/ 27146 w 27666"/>
              <a:gd name="T11" fmla="*/ 0 h 20466"/>
              <a:gd name="T12" fmla="*/ 27666 w 27666"/>
              <a:gd name="T13" fmla="*/ 520 h 20466"/>
              <a:gd name="T14" fmla="*/ 27666 w 27666"/>
              <a:gd name="T15" fmla="*/ 19946 h 20466"/>
              <a:gd name="T16" fmla="*/ 27146 w 27666"/>
              <a:gd name="T17" fmla="*/ 20466 h 20466"/>
              <a:gd name="T18" fmla="*/ 520 w 27666"/>
              <a:gd name="T19" fmla="*/ 80 h 20466"/>
              <a:gd name="T20" fmla="*/ 80 w 27666"/>
              <a:gd name="T21" fmla="*/ 520 h 20466"/>
              <a:gd name="T22" fmla="*/ 80 w 27666"/>
              <a:gd name="T23" fmla="*/ 19946 h 20466"/>
              <a:gd name="T24" fmla="*/ 520 w 27666"/>
              <a:gd name="T25" fmla="*/ 20386 h 20466"/>
              <a:gd name="T26" fmla="*/ 27146 w 27666"/>
              <a:gd name="T27" fmla="*/ 20386 h 20466"/>
              <a:gd name="T28" fmla="*/ 27146 w 27666"/>
              <a:gd name="T29" fmla="*/ 20386 h 20466"/>
              <a:gd name="T30" fmla="*/ 27586 w 27666"/>
              <a:gd name="T31" fmla="*/ 19946 h 20466"/>
              <a:gd name="T32" fmla="*/ 27586 w 27666"/>
              <a:gd name="T33" fmla="*/ 520 h 20466"/>
              <a:gd name="T34" fmla="*/ 27146 w 27666"/>
              <a:gd name="T35" fmla="*/ 80 h 20466"/>
              <a:gd name="T36" fmla="*/ 520 w 27666"/>
              <a:gd name="T37" fmla="*/ 80 h 20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66" h="20466">
                <a:moveTo>
                  <a:pt x="27146" y="20466"/>
                </a:moveTo>
                <a:cubicBezTo>
                  <a:pt x="520" y="20466"/>
                  <a:pt x="520" y="20466"/>
                  <a:pt x="520" y="20466"/>
                </a:cubicBezTo>
                <a:cubicBezTo>
                  <a:pt x="6" y="20466"/>
                  <a:pt x="0" y="19951"/>
                  <a:pt x="0" y="19946"/>
                </a:cubicBezTo>
                <a:cubicBezTo>
                  <a:pt x="0" y="520"/>
                  <a:pt x="0" y="520"/>
                  <a:pt x="0" y="520"/>
                </a:cubicBezTo>
                <a:cubicBezTo>
                  <a:pt x="0" y="6"/>
                  <a:pt x="515" y="0"/>
                  <a:pt x="520" y="0"/>
                </a:cubicBezTo>
                <a:cubicBezTo>
                  <a:pt x="27146" y="0"/>
                  <a:pt x="27146" y="0"/>
                  <a:pt x="27146" y="0"/>
                </a:cubicBezTo>
                <a:cubicBezTo>
                  <a:pt x="27660" y="0"/>
                  <a:pt x="27666" y="515"/>
                  <a:pt x="27666" y="520"/>
                </a:cubicBezTo>
                <a:cubicBezTo>
                  <a:pt x="27666" y="19946"/>
                  <a:pt x="27666" y="19946"/>
                  <a:pt x="27666" y="19946"/>
                </a:cubicBezTo>
                <a:cubicBezTo>
                  <a:pt x="27666" y="20460"/>
                  <a:pt x="27151" y="20466"/>
                  <a:pt x="27146" y="20466"/>
                </a:cubicBezTo>
                <a:close/>
                <a:moveTo>
                  <a:pt x="520" y="80"/>
                </a:moveTo>
                <a:cubicBezTo>
                  <a:pt x="502" y="80"/>
                  <a:pt x="80" y="86"/>
                  <a:pt x="80" y="520"/>
                </a:cubicBezTo>
                <a:cubicBezTo>
                  <a:pt x="80" y="19946"/>
                  <a:pt x="80" y="19946"/>
                  <a:pt x="80" y="19946"/>
                </a:cubicBezTo>
                <a:cubicBezTo>
                  <a:pt x="80" y="19964"/>
                  <a:pt x="86" y="20386"/>
                  <a:pt x="520" y="20386"/>
                </a:cubicBezTo>
                <a:cubicBezTo>
                  <a:pt x="27146" y="20386"/>
                  <a:pt x="27146" y="20386"/>
                  <a:pt x="27146" y="20386"/>
                </a:cubicBezTo>
                <a:cubicBezTo>
                  <a:pt x="27146" y="20386"/>
                  <a:pt x="27146" y="20386"/>
                  <a:pt x="27146" y="20386"/>
                </a:cubicBezTo>
                <a:cubicBezTo>
                  <a:pt x="27164" y="20386"/>
                  <a:pt x="27586" y="20380"/>
                  <a:pt x="27586" y="19946"/>
                </a:cubicBezTo>
                <a:cubicBezTo>
                  <a:pt x="27586" y="520"/>
                  <a:pt x="27586" y="520"/>
                  <a:pt x="27586" y="520"/>
                </a:cubicBezTo>
                <a:cubicBezTo>
                  <a:pt x="27586" y="502"/>
                  <a:pt x="27580" y="80"/>
                  <a:pt x="27146" y="80"/>
                </a:cubicBezTo>
                <a:lnTo>
                  <a:pt x="520" y="80"/>
                </a:lnTo>
                <a:close/>
              </a:path>
            </a:pathLst>
          </a:custGeom>
          <a:solidFill>
            <a:srgbClr val="D1D3D4"/>
          </a:solidFill>
          <a:ln>
            <a:noFill/>
          </a:ln>
        </p:spPr>
        <p:txBody>
          <a:bodyPr vert="horz" wrap="square" lIns="91440" tIns="45720" rIns="91440" bIns="45720" numCol="1" anchor="t" anchorCtr="0" compatLnSpc="1">
            <a:prstTxWarp prst="textNoShape">
              <a:avLst/>
            </a:prstTxWarp>
          </a:bodyPr>
          <a:lstStyle/>
          <a:p>
            <a:endParaRPr lang="nl-NL"/>
          </a:p>
        </p:txBody>
      </p:sp>
      <p:pic>
        <p:nvPicPr>
          <p:cNvPr id="18" name="Picture 11" descr="CC_BASIS_1A RGB.emf"/>
          <p:cNvPicPr>
            <a:picLocks noChangeAspect="1"/>
          </p:cNvPicPr>
          <p:nvPr userDrawn="1"/>
        </p:nvPicPr>
        <p:blipFill>
          <a:blip r:embed="rId3"/>
          <a:stretch>
            <a:fillRect/>
          </a:stretch>
        </p:blipFill>
        <p:spPr bwMode="gray">
          <a:xfrm>
            <a:off x="350714" y="5960530"/>
            <a:ext cx="1676843" cy="540000"/>
          </a:xfrm>
          <a:prstGeom prst="rect">
            <a:avLst/>
          </a:prstGeom>
        </p:spPr>
      </p:pic>
      <p:sp>
        <p:nvSpPr>
          <p:cNvPr id="19" name="Tijdelijke aanduiding voor tekst 9"/>
          <p:cNvSpPr>
            <a:spLocks noGrp="1"/>
          </p:cNvSpPr>
          <p:nvPr>
            <p:ph type="body" sz="quarter" idx="14" hasCustomPrompt="1"/>
          </p:nvPr>
        </p:nvSpPr>
        <p:spPr>
          <a:xfrm>
            <a:off x="720000" y="5140800"/>
            <a:ext cx="7704000" cy="432000"/>
          </a:xfrm>
        </p:spPr>
        <p:txBody>
          <a:bodyPr/>
          <a:lstStyle>
            <a:lvl1pPr marL="0" indent="0">
              <a:buNone/>
              <a:defRPr sz="2000"/>
            </a:lvl1pPr>
          </a:lstStyle>
          <a:p>
            <a:pPr lvl="0"/>
            <a:r>
              <a:rPr lang="nl-NL" dirty="0" smtClean="0"/>
              <a:t>Spreker</a:t>
            </a:r>
          </a:p>
        </p:txBody>
      </p:sp>
    </p:spTree>
    <p:extLst>
      <p:ext uri="{BB962C8B-B14F-4D97-AF65-F5344CB8AC3E}">
        <p14:creationId xmlns:p14="http://schemas.microsoft.com/office/powerpoint/2010/main" val="3640003292"/>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zonder bee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540000"/>
            <a:ext cx="7704000" cy="720000"/>
          </a:xfrm>
        </p:spPr>
        <p:txBody>
          <a:bodyPr wrap="none" lIns="0" tIns="0" rIns="0" bIns="0" anchor="b" anchorCtr="0">
            <a:noAutofit/>
          </a:bodyPr>
          <a:lstStyle>
            <a:lvl1pPr algn="l">
              <a:lnSpc>
                <a:spcPts val="3600"/>
              </a:lnSpc>
              <a:defRPr sz="3300" b="1" cap="all" spc="100" baseline="0">
                <a:solidFill>
                  <a:schemeClr val="accent1"/>
                </a:solidFill>
              </a:defRPr>
            </a:lvl1pPr>
          </a:lstStyle>
          <a:p>
            <a:r>
              <a:rPr lang="nl-NL" dirty="0" smtClean="0"/>
              <a:t>Click to edit Master title style</a:t>
            </a:r>
            <a:endParaRPr lang="en-US" dirty="0"/>
          </a:p>
        </p:txBody>
      </p:sp>
      <p:sp>
        <p:nvSpPr>
          <p:cNvPr id="3" name="Subtitle 2"/>
          <p:cNvSpPr>
            <a:spLocks noGrp="1"/>
          </p:cNvSpPr>
          <p:nvPr>
            <p:ph type="subTitle" idx="1" hasCustomPrompt="1"/>
          </p:nvPr>
        </p:nvSpPr>
        <p:spPr>
          <a:xfrm>
            <a:off x="720000" y="1269712"/>
            <a:ext cx="7704000" cy="720000"/>
          </a:xfrm>
        </p:spPr>
        <p:txBody>
          <a:bodyPr wrap="none" lIns="0" tIns="0" rIns="0" bIns="0">
            <a:noAutofit/>
          </a:bodyPr>
          <a:lstStyle>
            <a:lvl1pPr marL="0" marR="0" indent="0" algn="l" defTabSz="457200" rtl="0" eaLnBrk="1" fontAlgn="auto" latinLnBrk="0" hangingPunct="1">
              <a:lnSpc>
                <a:spcPts val="3000"/>
              </a:lnSpc>
              <a:spcBef>
                <a:spcPts val="0"/>
              </a:spcBef>
              <a:spcAft>
                <a:spcPts val="0"/>
              </a:spcAft>
              <a:buClrTx/>
              <a:buSzTx/>
              <a:buFont typeface="Arial" pitchFamily="34" charset="0"/>
              <a:buNone/>
              <a:tabLst>
                <a:tab pos="266700" algn="l"/>
              </a:tabLst>
              <a:defRPr sz="2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Click </a:t>
            </a:r>
            <a:r>
              <a:rPr lang="nl-NL" dirty="0" err="1" smtClean="0"/>
              <a:t>to</a:t>
            </a:r>
            <a:r>
              <a:rPr lang="nl-NL" dirty="0" smtClean="0"/>
              <a:t> edit Master subtitle style</a:t>
            </a:r>
          </a:p>
        </p:txBody>
      </p:sp>
      <p:sp>
        <p:nvSpPr>
          <p:cNvPr id="4" name="Date Placeholder 3"/>
          <p:cNvSpPr>
            <a:spLocks noGrp="1"/>
          </p:cNvSpPr>
          <p:nvPr>
            <p:ph type="dt" sz="half" idx="10"/>
          </p:nvPr>
        </p:nvSpPr>
        <p:spPr/>
        <p:txBody>
          <a:bodyPr/>
          <a:lstStyle/>
          <a:p>
            <a:fld id="{720E5325-4C43-4168-B721-549B2C67883C}" type="datetime1">
              <a:rPr lang="nl-NL" smtClean="0"/>
              <a:pPr/>
              <a:t>13-03-16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7E58-F3D0-F14A-8A66-E2A20C5477AB}" type="slidenum">
              <a:rPr lang="en-US" smtClean="0"/>
              <a:pPr/>
              <a:t>‹nr.›</a:t>
            </a:fld>
            <a:endParaRPr lang="en-US" dirty="0"/>
          </a:p>
        </p:txBody>
      </p:sp>
      <p:cxnSp>
        <p:nvCxnSpPr>
          <p:cNvPr id="27" name="Straight Connector 26"/>
          <p:cNvCxnSpPr/>
          <p:nvPr userDrawn="1"/>
        </p:nvCxnSpPr>
        <p:spPr bwMode="gray">
          <a:xfrm>
            <a:off x="540000" y="5841525"/>
            <a:ext cx="8064000" cy="1588"/>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CC_BASIS_1A RGB.emf"/>
          <p:cNvPicPr>
            <a:picLocks noChangeAspect="1"/>
          </p:cNvPicPr>
          <p:nvPr userDrawn="1"/>
        </p:nvPicPr>
        <p:blipFill>
          <a:blip r:embed="rId2"/>
          <a:stretch>
            <a:fillRect/>
          </a:stretch>
        </p:blipFill>
        <p:spPr bwMode="auto">
          <a:xfrm>
            <a:off x="350714" y="5960530"/>
            <a:ext cx="1676843" cy="540000"/>
          </a:xfrm>
          <a:prstGeom prst="rect">
            <a:avLst/>
          </a:prstGeom>
        </p:spPr>
      </p:pic>
      <p:sp>
        <p:nvSpPr>
          <p:cNvPr id="10" name="Tijdelijke aanduiding voor tekst 9"/>
          <p:cNvSpPr>
            <a:spLocks noGrp="1"/>
          </p:cNvSpPr>
          <p:nvPr>
            <p:ph type="body" sz="quarter" idx="14" hasCustomPrompt="1"/>
          </p:nvPr>
        </p:nvSpPr>
        <p:spPr>
          <a:xfrm>
            <a:off x="720000" y="1980000"/>
            <a:ext cx="7704000" cy="432000"/>
          </a:xfrm>
        </p:spPr>
        <p:txBody>
          <a:bodyPr/>
          <a:lstStyle>
            <a:lvl1pPr marL="0" indent="0">
              <a:buNone/>
              <a:defRPr sz="2000"/>
            </a:lvl1pPr>
          </a:lstStyle>
          <a:p>
            <a:pPr lvl="0"/>
            <a:r>
              <a:rPr lang="nl-NL" dirty="0" smtClean="0"/>
              <a:t>Spreker</a:t>
            </a:r>
          </a:p>
        </p:txBody>
      </p:sp>
    </p:spTree>
    <p:extLst>
      <p:ext uri="{BB962C8B-B14F-4D97-AF65-F5344CB8AC3E}">
        <p14:creationId xmlns:p14="http://schemas.microsoft.com/office/powerpoint/2010/main" val="4018342475"/>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00B0CEBA-3DFF-4325-80D3-CD5383181B2A}" type="datetime1">
              <a:rPr lang="nl-NL" smtClean="0"/>
              <a:pPr/>
              <a:t>13-03-16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7E58-F3D0-F14A-8A66-E2A20C5477AB}" type="slidenum">
              <a:rPr lang="en-US" smtClean="0"/>
              <a:pPr/>
              <a:t>‹nr.›</a:t>
            </a:fld>
            <a:endParaRPr lang="en-US"/>
          </a:p>
        </p:txBody>
      </p:sp>
      <p:cxnSp>
        <p:nvCxnSpPr>
          <p:cNvPr id="9" name="Straight Connector 8"/>
          <p:cNvCxnSpPr/>
          <p:nvPr userDrawn="1"/>
        </p:nvCxnSpPr>
        <p:spPr bwMode="gray">
          <a:xfrm>
            <a:off x="540000" y="5841525"/>
            <a:ext cx="8064000" cy="1588"/>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CC_BASIS_1A RGB.emf"/>
          <p:cNvPicPr>
            <a:picLocks noChangeAspect="1"/>
          </p:cNvPicPr>
          <p:nvPr userDrawn="1"/>
        </p:nvPicPr>
        <p:blipFill>
          <a:blip r:embed="rId2"/>
          <a:stretch>
            <a:fillRect/>
          </a:stretch>
        </p:blipFill>
        <p:spPr bwMode="gray">
          <a:xfrm>
            <a:off x="350714" y="5960530"/>
            <a:ext cx="1676843" cy="540000"/>
          </a:xfrm>
          <a:prstGeom prst="rect">
            <a:avLst/>
          </a:prstGeom>
        </p:spPr>
      </p:pic>
    </p:spTree>
    <p:extLst>
      <p:ext uri="{BB962C8B-B14F-4D97-AF65-F5344CB8AC3E}">
        <p14:creationId xmlns:p14="http://schemas.microsoft.com/office/powerpoint/2010/main" val="73860463"/>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_Inhoud_Rood vlak">
    <p:spTree>
      <p:nvGrpSpPr>
        <p:cNvPr id="1" name=""/>
        <p:cNvGrpSpPr/>
        <p:nvPr/>
      </p:nvGrpSpPr>
      <p:grpSpPr>
        <a:xfrm>
          <a:off x="0" y="0"/>
          <a:ext cx="0" cy="0"/>
          <a:chOff x="0" y="0"/>
          <a:chExt cx="0" cy="0"/>
        </a:xfrm>
      </p:grpSpPr>
      <p:sp>
        <p:nvSpPr>
          <p:cNvPr id="3" name="Rechthoek 2"/>
          <p:cNvSpPr/>
          <p:nvPr userDrawn="1"/>
        </p:nvSpPr>
        <p:spPr bwMode="black">
          <a:xfrm>
            <a:off x="0" y="0"/>
            <a:ext cx="9144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Freeform 5"/>
          <p:cNvSpPr>
            <a:spLocks/>
          </p:cNvSpPr>
          <p:nvPr userDrawn="1"/>
        </p:nvSpPr>
        <p:spPr bwMode="white">
          <a:xfrm>
            <a:off x="0" y="5457825"/>
            <a:ext cx="9144000" cy="1400175"/>
          </a:xfrm>
          <a:custGeom>
            <a:avLst/>
            <a:gdLst/>
            <a:ahLst/>
            <a:cxnLst>
              <a:cxn ang="0">
                <a:pos x="816" y="7"/>
              </a:cxn>
              <a:cxn ang="0">
                <a:pos x="527" y="0"/>
              </a:cxn>
              <a:cxn ang="0">
                <a:pos x="94" y="5"/>
              </a:cxn>
              <a:cxn ang="0">
                <a:pos x="0" y="0"/>
              </a:cxn>
              <a:cxn ang="0">
                <a:pos x="0" y="146"/>
              </a:cxn>
              <a:cxn ang="0">
                <a:pos x="960" y="146"/>
              </a:cxn>
              <a:cxn ang="0">
                <a:pos x="960" y="7"/>
              </a:cxn>
              <a:cxn ang="0">
                <a:pos x="816" y="7"/>
              </a:cxn>
            </a:cxnLst>
            <a:rect l="0" t="0" r="r" b="b"/>
            <a:pathLst>
              <a:path w="960" h="146">
                <a:moveTo>
                  <a:pt x="816" y="7"/>
                </a:moveTo>
                <a:cubicBezTo>
                  <a:pt x="797" y="10"/>
                  <a:pt x="527" y="0"/>
                  <a:pt x="527" y="0"/>
                </a:cubicBezTo>
                <a:cubicBezTo>
                  <a:pt x="527" y="0"/>
                  <a:pt x="123" y="5"/>
                  <a:pt x="94" y="5"/>
                </a:cubicBezTo>
                <a:cubicBezTo>
                  <a:pt x="66" y="5"/>
                  <a:pt x="0" y="0"/>
                  <a:pt x="0" y="0"/>
                </a:cubicBezTo>
                <a:cubicBezTo>
                  <a:pt x="0" y="146"/>
                  <a:pt x="0" y="146"/>
                  <a:pt x="0" y="146"/>
                </a:cubicBezTo>
                <a:cubicBezTo>
                  <a:pt x="960" y="146"/>
                  <a:pt x="960" y="146"/>
                  <a:pt x="960" y="146"/>
                </a:cubicBezTo>
                <a:cubicBezTo>
                  <a:pt x="960" y="7"/>
                  <a:pt x="960" y="7"/>
                  <a:pt x="960" y="7"/>
                </a:cubicBezTo>
                <a:cubicBezTo>
                  <a:pt x="960" y="7"/>
                  <a:pt x="835" y="3"/>
                  <a:pt x="816"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2" name="Title 1"/>
          <p:cNvSpPr>
            <a:spLocks noGrp="1"/>
          </p:cNvSpPr>
          <p:nvPr>
            <p:ph type="title" hasCustomPrompt="1"/>
          </p:nvPr>
        </p:nvSpPr>
        <p:spPr bwMode="white"/>
        <p:txBody>
          <a:bodyPr/>
          <a:lstStyle>
            <a:lvl1pPr>
              <a:defRPr>
                <a:solidFill>
                  <a:schemeClr val="bg1"/>
                </a:solidFill>
              </a:defRPr>
            </a:lvl1pPr>
          </a:lstStyle>
          <a:p>
            <a:r>
              <a:rPr lang="nl-NL" dirty="0" smtClean="0"/>
              <a:t>Ruimte voor een titel of “quote”</a:t>
            </a:r>
            <a:endParaRPr lang="en-US" dirty="0"/>
          </a:p>
        </p:txBody>
      </p:sp>
      <p:sp>
        <p:nvSpPr>
          <p:cNvPr id="4" name="Date Placeholder 3"/>
          <p:cNvSpPr>
            <a:spLocks noGrp="1"/>
          </p:cNvSpPr>
          <p:nvPr>
            <p:ph type="dt" sz="half" idx="10"/>
          </p:nvPr>
        </p:nvSpPr>
        <p:spPr/>
        <p:txBody>
          <a:bodyPr/>
          <a:lstStyle/>
          <a:p>
            <a:fld id="{BE72BF54-8230-4372-A77A-1743F509309E}" type="datetime1">
              <a:rPr lang="nl-NL" smtClean="0"/>
              <a:pPr/>
              <a:t>13-03-16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27E58-F3D0-F14A-8A66-E2A20C5477AB}" type="slidenum">
              <a:rPr lang="en-US" smtClean="0"/>
              <a:pPr/>
              <a:t>‹nr.›</a:t>
            </a:fld>
            <a:endParaRPr lang="en-US"/>
          </a:p>
        </p:txBody>
      </p:sp>
      <p:cxnSp>
        <p:nvCxnSpPr>
          <p:cNvPr id="9" name="Straight Connector 8"/>
          <p:cNvCxnSpPr/>
          <p:nvPr userDrawn="1"/>
        </p:nvCxnSpPr>
        <p:spPr bwMode="gray">
          <a:xfrm>
            <a:off x="540000" y="5841525"/>
            <a:ext cx="8064000" cy="1588"/>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CC_BASIS_1A RGB.emf"/>
          <p:cNvPicPr>
            <a:picLocks noChangeAspect="1"/>
          </p:cNvPicPr>
          <p:nvPr userDrawn="1"/>
        </p:nvPicPr>
        <p:blipFill>
          <a:blip r:embed="rId2"/>
          <a:stretch>
            <a:fillRect/>
          </a:stretch>
        </p:blipFill>
        <p:spPr>
          <a:xfrm>
            <a:off x="350714" y="5960530"/>
            <a:ext cx="1676843" cy="540000"/>
          </a:xfrm>
          <a:prstGeom prst="rect">
            <a:avLst/>
          </a:prstGeom>
        </p:spPr>
      </p:pic>
      <p:sp>
        <p:nvSpPr>
          <p:cNvPr id="13" name="Freeform 5"/>
          <p:cNvSpPr>
            <a:spLocks noEditPoints="1"/>
          </p:cNvSpPr>
          <p:nvPr userDrawn="1"/>
        </p:nvSpPr>
        <p:spPr bwMode="gray">
          <a:xfrm>
            <a:off x="179388" y="179388"/>
            <a:ext cx="8785225" cy="6499225"/>
          </a:xfrm>
          <a:custGeom>
            <a:avLst/>
            <a:gdLst>
              <a:gd name="T0" fmla="*/ 27146 w 27666"/>
              <a:gd name="T1" fmla="*/ 20466 h 20466"/>
              <a:gd name="T2" fmla="*/ 520 w 27666"/>
              <a:gd name="T3" fmla="*/ 20466 h 20466"/>
              <a:gd name="T4" fmla="*/ 0 w 27666"/>
              <a:gd name="T5" fmla="*/ 19946 h 20466"/>
              <a:gd name="T6" fmla="*/ 0 w 27666"/>
              <a:gd name="T7" fmla="*/ 520 h 20466"/>
              <a:gd name="T8" fmla="*/ 520 w 27666"/>
              <a:gd name="T9" fmla="*/ 0 h 20466"/>
              <a:gd name="T10" fmla="*/ 27146 w 27666"/>
              <a:gd name="T11" fmla="*/ 0 h 20466"/>
              <a:gd name="T12" fmla="*/ 27666 w 27666"/>
              <a:gd name="T13" fmla="*/ 520 h 20466"/>
              <a:gd name="T14" fmla="*/ 27666 w 27666"/>
              <a:gd name="T15" fmla="*/ 19946 h 20466"/>
              <a:gd name="T16" fmla="*/ 27146 w 27666"/>
              <a:gd name="T17" fmla="*/ 20466 h 20466"/>
              <a:gd name="T18" fmla="*/ 520 w 27666"/>
              <a:gd name="T19" fmla="*/ 80 h 20466"/>
              <a:gd name="T20" fmla="*/ 80 w 27666"/>
              <a:gd name="T21" fmla="*/ 520 h 20466"/>
              <a:gd name="T22" fmla="*/ 80 w 27666"/>
              <a:gd name="T23" fmla="*/ 19946 h 20466"/>
              <a:gd name="T24" fmla="*/ 520 w 27666"/>
              <a:gd name="T25" fmla="*/ 20386 h 20466"/>
              <a:gd name="T26" fmla="*/ 27146 w 27666"/>
              <a:gd name="T27" fmla="*/ 20386 h 20466"/>
              <a:gd name="T28" fmla="*/ 27146 w 27666"/>
              <a:gd name="T29" fmla="*/ 20386 h 20466"/>
              <a:gd name="T30" fmla="*/ 27586 w 27666"/>
              <a:gd name="T31" fmla="*/ 19946 h 20466"/>
              <a:gd name="T32" fmla="*/ 27586 w 27666"/>
              <a:gd name="T33" fmla="*/ 520 h 20466"/>
              <a:gd name="T34" fmla="*/ 27146 w 27666"/>
              <a:gd name="T35" fmla="*/ 80 h 20466"/>
              <a:gd name="T36" fmla="*/ 520 w 27666"/>
              <a:gd name="T37" fmla="*/ 80 h 20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66" h="20466">
                <a:moveTo>
                  <a:pt x="27146" y="20466"/>
                </a:moveTo>
                <a:cubicBezTo>
                  <a:pt x="520" y="20466"/>
                  <a:pt x="520" y="20466"/>
                  <a:pt x="520" y="20466"/>
                </a:cubicBezTo>
                <a:cubicBezTo>
                  <a:pt x="6" y="20466"/>
                  <a:pt x="0" y="19951"/>
                  <a:pt x="0" y="19946"/>
                </a:cubicBezTo>
                <a:cubicBezTo>
                  <a:pt x="0" y="520"/>
                  <a:pt x="0" y="520"/>
                  <a:pt x="0" y="520"/>
                </a:cubicBezTo>
                <a:cubicBezTo>
                  <a:pt x="0" y="6"/>
                  <a:pt x="515" y="0"/>
                  <a:pt x="520" y="0"/>
                </a:cubicBezTo>
                <a:cubicBezTo>
                  <a:pt x="27146" y="0"/>
                  <a:pt x="27146" y="0"/>
                  <a:pt x="27146" y="0"/>
                </a:cubicBezTo>
                <a:cubicBezTo>
                  <a:pt x="27660" y="0"/>
                  <a:pt x="27666" y="515"/>
                  <a:pt x="27666" y="520"/>
                </a:cubicBezTo>
                <a:cubicBezTo>
                  <a:pt x="27666" y="19946"/>
                  <a:pt x="27666" y="19946"/>
                  <a:pt x="27666" y="19946"/>
                </a:cubicBezTo>
                <a:cubicBezTo>
                  <a:pt x="27666" y="20460"/>
                  <a:pt x="27151" y="20466"/>
                  <a:pt x="27146" y="20466"/>
                </a:cubicBezTo>
                <a:close/>
                <a:moveTo>
                  <a:pt x="520" y="80"/>
                </a:moveTo>
                <a:cubicBezTo>
                  <a:pt x="502" y="80"/>
                  <a:pt x="80" y="86"/>
                  <a:pt x="80" y="520"/>
                </a:cubicBezTo>
                <a:cubicBezTo>
                  <a:pt x="80" y="19946"/>
                  <a:pt x="80" y="19946"/>
                  <a:pt x="80" y="19946"/>
                </a:cubicBezTo>
                <a:cubicBezTo>
                  <a:pt x="80" y="19964"/>
                  <a:pt x="86" y="20386"/>
                  <a:pt x="520" y="20386"/>
                </a:cubicBezTo>
                <a:cubicBezTo>
                  <a:pt x="27146" y="20386"/>
                  <a:pt x="27146" y="20386"/>
                  <a:pt x="27146" y="20386"/>
                </a:cubicBezTo>
                <a:cubicBezTo>
                  <a:pt x="27146" y="20386"/>
                  <a:pt x="27146" y="20386"/>
                  <a:pt x="27146" y="20386"/>
                </a:cubicBezTo>
                <a:cubicBezTo>
                  <a:pt x="27164" y="20386"/>
                  <a:pt x="27586" y="20380"/>
                  <a:pt x="27586" y="19946"/>
                </a:cubicBezTo>
                <a:cubicBezTo>
                  <a:pt x="27586" y="520"/>
                  <a:pt x="27586" y="520"/>
                  <a:pt x="27586" y="520"/>
                </a:cubicBezTo>
                <a:cubicBezTo>
                  <a:pt x="27586" y="502"/>
                  <a:pt x="27580" y="80"/>
                  <a:pt x="27146" y="80"/>
                </a:cubicBezTo>
                <a:lnTo>
                  <a:pt x="520" y="80"/>
                </a:lnTo>
                <a:close/>
              </a:path>
            </a:pathLst>
          </a:custGeom>
          <a:solidFill>
            <a:srgbClr val="D1D3D4"/>
          </a:solidFill>
          <a:ln>
            <a:noFill/>
          </a:ln>
        </p:spPr>
        <p:txBody>
          <a:bodyPr vert="horz" wrap="square" lIns="91440" tIns="45720" rIns="91440" bIns="45720" numCol="1" anchor="t" anchorCtr="0" compatLnSpc="1">
            <a:prstTxWarp prst="textNoShape">
              <a:avLst/>
            </a:prstTxWarp>
          </a:bodyPr>
          <a:lstStyle/>
          <a:p>
            <a:endParaRPr lang="nl-NL"/>
          </a:p>
        </p:txBody>
      </p:sp>
      <p:sp>
        <p:nvSpPr>
          <p:cNvPr id="14" name="Content Placeholder 2"/>
          <p:cNvSpPr>
            <a:spLocks noGrp="1"/>
          </p:cNvSpPr>
          <p:nvPr>
            <p:ph idx="1"/>
          </p:nvPr>
        </p:nvSpPr>
        <p:spPr bwMode="white">
          <a:xfrm>
            <a:off x="540000" y="1635374"/>
            <a:ext cx="8064000" cy="39534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extLst>
      <p:ext uri="{BB962C8B-B14F-4D97-AF65-F5344CB8AC3E}">
        <p14:creationId xmlns:p14="http://schemas.microsoft.com/office/powerpoint/2010/main" val="73860463"/>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blackWhite">
          <a:xfrm>
            <a:off x="179388" y="179388"/>
            <a:ext cx="8785225"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 name="Title Placeholder 1"/>
          <p:cNvSpPr>
            <a:spLocks noGrp="1"/>
          </p:cNvSpPr>
          <p:nvPr>
            <p:ph type="title"/>
          </p:nvPr>
        </p:nvSpPr>
        <p:spPr>
          <a:xfrm>
            <a:off x="540000" y="540000"/>
            <a:ext cx="8064000" cy="900000"/>
          </a:xfrm>
          <a:prstGeom prst="rect">
            <a:avLst/>
          </a:prstGeom>
        </p:spPr>
        <p:txBody>
          <a:bodyPr vert="horz" wrap="none" lIns="0" tIns="0" rIns="0" bIns="0" rtlCol="0" anchor="t" anchorCtr="0">
            <a:noAutofit/>
          </a:bodyPr>
          <a:lstStyle/>
          <a:p>
            <a:r>
              <a:rPr lang="nl-NL" smtClean="0"/>
              <a:t>Klik om de stijl te bewerken</a:t>
            </a:r>
            <a:endParaRPr lang="en-US" dirty="0"/>
          </a:p>
        </p:txBody>
      </p:sp>
      <p:sp>
        <p:nvSpPr>
          <p:cNvPr id="3" name="Text Placeholder 2"/>
          <p:cNvSpPr>
            <a:spLocks noGrp="1"/>
          </p:cNvSpPr>
          <p:nvPr>
            <p:ph type="body" idx="1"/>
          </p:nvPr>
        </p:nvSpPr>
        <p:spPr>
          <a:xfrm>
            <a:off x="540000" y="1635374"/>
            <a:ext cx="8064000" cy="3953439"/>
          </a:xfrm>
          <a:prstGeom prst="rect">
            <a:avLst/>
          </a:prstGeom>
        </p:spPr>
        <p:txBody>
          <a:bodyPr vert="horz" wrap="none" lIns="0" tIns="0" rIns="0" bIns="0" rtlCol="0">
            <a:no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659821" y="6257945"/>
            <a:ext cx="576000" cy="216000"/>
          </a:xfrm>
          <a:prstGeom prst="rect">
            <a:avLst/>
          </a:prstGeom>
        </p:spPr>
        <p:txBody>
          <a:bodyPr vert="horz" wrap="none" lIns="0" tIns="0" rIns="0" bIns="0" rtlCol="0" anchor="b" anchorCtr="0"/>
          <a:lstStyle>
            <a:lvl1pPr algn="r">
              <a:defRPr sz="1000">
                <a:solidFill>
                  <a:schemeClr val="tx1">
                    <a:tint val="75000"/>
                  </a:schemeClr>
                </a:solidFill>
              </a:defRPr>
            </a:lvl1pPr>
          </a:lstStyle>
          <a:p>
            <a:fld id="{386DD0FD-3A72-4B2F-AC89-35426620FC1D}" type="datetime1">
              <a:rPr lang="nl-NL" smtClean="0"/>
              <a:pPr/>
              <a:t>13-03-16</a:t>
            </a:fld>
            <a:endParaRPr lang="en-US" dirty="0"/>
          </a:p>
        </p:txBody>
      </p:sp>
      <p:sp>
        <p:nvSpPr>
          <p:cNvPr id="5" name="Footer Placeholder 4"/>
          <p:cNvSpPr>
            <a:spLocks noGrp="1"/>
          </p:cNvSpPr>
          <p:nvPr>
            <p:ph type="ftr" sz="quarter" idx="3"/>
          </p:nvPr>
        </p:nvSpPr>
        <p:spPr>
          <a:xfrm>
            <a:off x="4562474" y="6257944"/>
            <a:ext cx="3006257" cy="216000"/>
          </a:xfrm>
          <a:prstGeom prst="rect">
            <a:avLst/>
          </a:prstGeom>
        </p:spPr>
        <p:txBody>
          <a:bodyPr vert="horz" wrap="none" lIns="0" tIns="0" rIns="0" bIns="0" rtlCol="0" anchor="b" anchorCtr="0"/>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8332498" y="6257945"/>
            <a:ext cx="252000" cy="216000"/>
          </a:xfrm>
          <a:prstGeom prst="rect">
            <a:avLst/>
          </a:prstGeom>
        </p:spPr>
        <p:txBody>
          <a:bodyPr vert="horz" wrap="none" lIns="0" tIns="0" rIns="0" bIns="0" rtlCol="0" anchor="b" anchorCtr="0"/>
          <a:lstStyle>
            <a:lvl1pPr algn="r">
              <a:defRPr sz="1000">
                <a:solidFill>
                  <a:schemeClr val="tx1">
                    <a:tint val="75000"/>
                  </a:schemeClr>
                </a:solidFill>
              </a:defRPr>
            </a:lvl1pPr>
          </a:lstStyle>
          <a:p>
            <a:fld id="{1D227E58-F3D0-F14A-8A66-E2A20C5477AB}" type="slidenum">
              <a:rPr lang="en-US" smtClean="0"/>
              <a:pPr/>
              <a:t>‹nr.›</a:t>
            </a:fld>
            <a:endParaRPr lang="en-US" dirty="0"/>
          </a:p>
        </p:txBody>
      </p:sp>
      <p:sp>
        <p:nvSpPr>
          <p:cNvPr id="13" name="Freeform 5"/>
          <p:cNvSpPr>
            <a:spLocks noEditPoints="1"/>
          </p:cNvSpPr>
          <p:nvPr userDrawn="1"/>
        </p:nvSpPr>
        <p:spPr bwMode="gray">
          <a:xfrm>
            <a:off x="179388" y="179388"/>
            <a:ext cx="8785225" cy="6499225"/>
          </a:xfrm>
          <a:custGeom>
            <a:avLst/>
            <a:gdLst>
              <a:gd name="T0" fmla="*/ 27146 w 27666"/>
              <a:gd name="T1" fmla="*/ 20466 h 20466"/>
              <a:gd name="T2" fmla="*/ 520 w 27666"/>
              <a:gd name="T3" fmla="*/ 20466 h 20466"/>
              <a:gd name="T4" fmla="*/ 0 w 27666"/>
              <a:gd name="T5" fmla="*/ 19946 h 20466"/>
              <a:gd name="T6" fmla="*/ 0 w 27666"/>
              <a:gd name="T7" fmla="*/ 520 h 20466"/>
              <a:gd name="T8" fmla="*/ 520 w 27666"/>
              <a:gd name="T9" fmla="*/ 0 h 20466"/>
              <a:gd name="T10" fmla="*/ 27146 w 27666"/>
              <a:gd name="T11" fmla="*/ 0 h 20466"/>
              <a:gd name="T12" fmla="*/ 27666 w 27666"/>
              <a:gd name="T13" fmla="*/ 520 h 20466"/>
              <a:gd name="T14" fmla="*/ 27666 w 27666"/>
              <a:gd name="T15" fmla="*/ 19946 h 20466"/>
              <a:gd name="T16" fmla="*/ 27146 w 27666"/>
              <a:gd name="T17" fmla="*/ 20466 h 20466"/>
              <a:gd name="T18" fmla="*/ 520 w 27666"/>
              <a:gd name="T19" fmla="*/ 80 h 20466"/>
              <a:gd name="T20" fmla="*/ 80 w 27666"/>
              <a:gd name="T21" fmla="*/ 520 h 20466"/>
              <a:gd name="T22" fmla="*/ 80 w 27666"/>
              <a:gd name="T23" fmla="*/ 19946 h 20466"/>
              <a:gd name="T24" fmla="*/ 520 w 27666"/>
              <a:gd name="T25" fmla="*/ 20386 h 20466"/>
              <a:gd name="T26" fmla="*/ 27146 w 27666"/>
              <a:gd name="T27" fmla="*/ 20386 h 20466"/>
              <a:gd name="T28" fmla="*/ 27146 w 27666"/>
              <a:gd name="T29" fmla="*/ 20386 h 20466"/>
              <a:gd name="T30" fmla="*/ 27586 w 27666"/>
              <a:gd name="T31" fmla="*/ 19946 h 20466"/>
              <a:gd name="T32" fmla="*/ 27586 w 27666"/>
              <a:gd name="T33" fmla="*/ 520 h 20466"/>
              <a:gd name="T34" fmla="*/ 27146 w 27666"/>
              <a:gd name="T35" fmla="*/ 80 h 20466"/>
              <a:gd name="T36" fmla="*/ 520 w 27666"/>
              <a:gd name="T37" fmla="*/ 80 h 20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66" h="20466">
                <a:moveTo>
                  <a:pt x="27146" y="20466"/>
                </a:moveTo>
                <a:cubicBezTo>
                  <a:pt x="520" y="20466"/>
                  <a:pt x="520" y="20466"/>
                  <a:pt x="520" y="20466"/>
                </a:cubicBezTo>
                <a:cubicBezTo>
                  <a:pt x="6" y="20466"/>
                  <a:pt x="0" y="19951"/>
                  <a:pt x="0" y="19946"/>
                </a:cubicBezTo>
                <a:cubicBezTo>
                  <a:pt x="0" y="520"/>
                  <a:pt x="0" y="520"/>
                  <a:pt x="0" y="520"/>
                </a:cubicBezTo>
                <a:cubicBezTo>
                  <a:pt x="0" y="6"/>
                  <a:pt x="515" y="0"/>
                  <a:pt x="520" y="0"/>
                </a:cubicBezTo>
                <a:cubicBezTo>
                  <a:pt x="27146" y="0"/>
                  <a:pt x="27146" y="0"/>
                  <a:pt x="27146" y="0"/>
                </a:cubicBezTo>
                <a:cubicBezTo>
                  <a:pt x="27660" y="0"/>
                  <a:pt x="27666" y="515"/>
                  <a:pt x="27666" y="520"/>
                </a:cubicBezTo>
                <a:cubicBezTo>
                  <a:pt x="27666" y="19946"/>
                  <a:pt x="27666" y="19946"/>
                  <a:pt x="27666" y="19946"/>
                </a:cubicBezTo>
                <a:cubicBezTo>
                  <a:pt x="27666" y="20460"/>
                  <a:pt x="27151" y="20466"/>
                  <a:pt x="27146" y="20466"/>
                </a:cubicBezTo>
                <a:close/>
                <a:moveTo>
                  <a:pt x="520" y="80"/>
                </a:moveTo>
                <a:cubicBezTo>
                  <a:pt x="502" y="80"/>
                  <a:pt x="80" y="86"/>
                  <a:pt x="80" y="520"/>
                </a:cubicBezTo>
                <a:cubicBezTo>
                  <a:pt x="80" y="19946"/>
                  <a:pt x="80" y="19946"/>
                  <a:pt x="80" y="19946"/>
                </a:cubicBezTo>
                <a:cubicBezTo>
                  <a:pt x="80" y="19964"/>
                  <a:pt x="86" y="20386"/>
                  <a:pt x="520" y="20386"/>
                </a:cubicBezTo>
                <a:cubicBezTo>
                  <a:pt x="27146" y="20386"/>
                  <a:pt x="27146" y="20386"/>
                  <a:pt x="27146" y="20386"/>
                </a:cubicBezTo>
                <a:cubicBezTo>
                  <a:pt x="27146" y="20386"/>
                  <a:pt x="27146" y="20386"/>
                  <a:pt x="27146" y="20386"/>
                </a:cubicBezTo>
                <a:cubicBezTo>
                  <a:pt x="27164" y="20386"/>
                  <a:pt x="27586" y="20380"/>
                  <a:pt x="27586" y="19946"/>
                </a:cubicBezTo>
                <a:cubicBezTo>
                  <a:pt x="27586" y="520"/>
                  <a:pt x="27586" y="520"/>
                  <a:pt x="27586" y="520"/>
                </a:cubicBezTo>
                <a:cubicBezTo>
                  <a:pt x="27586" y="502"/>
                  <a:pt x="27580" y="80"/>
                  <a:pt x="27146" y="80"/>
                </a:cubicBezTo>
                <a:lnTo>
                  <a:pt x="520" y="80"/>
                </a:lnTo>
                <a:close/>
              </a:path>
            </a:pathLst>
          </a:custGeom>
          <a:solidFill>
            <a:srgbClr val="D1D3D4"/>
          </a:solidFill>
          <a:ln>
            <a:noFill/>
          </a:ln>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8663336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5" r:id="rId3"/>
    <p:sldLayoutId id="2147483666" r:id="rId4"/>
    <p:sldLayoutId id="2147483667" r:id="rId5"/>
    <p:sldLayoutId id="2147483668" r:id="rId6"/>
    <p:sldLayoutId id="2147483661" r:id="rId7"/>
    <p:sldLayoutId id="2147483650" r:id="rId8"/>
    <p:sldLayoutId id="2147483662" r:id="rId9"/>
    <p:sldLayoutId id="2147483663" r:id="rId10"/>
    <p:sldLayoutId id="2147483664" r:id="rId11"/>
    <p:sldLayoutId id="2147483652" r:id="rId12"/>
    <p:sldLayoutId id="2147483654" r:id="rId13"/>
    <p:sldLayoutId id="2147483655" r:id="rId14"/>
  </p:sldLayoutIdLst>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hf sldNum="0" hdr="0" ftr="0" dt="0"/>
  <p:txStyles>
    <p:titleStyle>
      <a:lvl1pPr algn="l" defTabSz="457200" rtl="0" eaLnBrk="1" latinLnBrk="0" hangingPunct="1">
        <a:lnSpc>
          <a:spcPts val="3600"/>
        </a:lnSpc>
        <a:spcBef>
          <a:spcPct val="0"/>
        </a:spcBef>
        <a:buNone/>
        <a:defRPr sz="3300" b="1" kern="1200" cap="all" spc="100" baseline="0">
          <a:solidFill>
            <a:schemeClr val="accent1"/>
          </a:solidFill>
          <a:latin typeface="+mj-lt"/>
          <a:ea typeface="+mj-ea"/>
          <a:cs typeface="+mj-cs"/>
        </a:defRPr>
      </a:lvl1pPr>
    </p:titleStyle>
    <p:bodyStyle>
      <a:lvl1pPr marL="228600" indent="-228600" algn="l" defTabSz="457200" rtl="0" eaLnBrk="1" latinLnBrk="0" hangingPunct="1">
        <a:lnSpc>
          <a:spcPts val="3300"/>
        </a:lnSpc>
        <a:spcBef>
          <a:spcPct val="20000"/>
        </a:spcBef>
        <a:buFont typeface="Arial" pitchFamily="34" charset="0"/>
        <a:buChar char="•"/>
        <a:tabLst>
          <a:tab pos="266700" algn="l"/>
        </a:tabLst>
        <a:defRPr sz="3000" kern="1200">
          <a:solidFill>
            <a:schemeClr val="accent2"/>
          </a:solidFill>
          <a:latin typeface="+mn-lt"/>
          <a:ea typeface="+mn-ea"/>
          <a:cs typeface="+mn-cs"/>
        </a:defRPr>
      </a:lvl1pPr>
      <a:lvl2pPr marL="419100" indent="-190500" algn="l" defTabSz="457200" rtl="0" eaLnBrk="1" latinLnBrk="0" hangingPunct="1">
        <a:lnSpc>
          <a:spcPts val="3000"/>
        </a:lnSpc>
        <a:spcBef>
          <a:spcPct val="20000"/>
        </a:spcBef>
        <a:buFont typeface="Arial" pitchFamily="34" charset="0"/>
        <a:buChar char="•"/>
        <a:defRPr sz="2800" kern="1200" baseline="0">
          <a:solidFill>
            <a:schemeClr val="accent2"/>
          </a:solidFill>
          <a:latin typeface="+mn-lt"/>
          <a:ea typeface="+mn-ea"/>
          <a:cs typeface="+mn-cs"/>
        </a:defRPr>
      </a:lvl2pPr>
      <a:lvl3pPr marL="647700" indent="-228600" algn="l" defTabSz="457200" rtl="0" eaLnBrk="1" latinLnBrk="0" hangingPunct="1">
        <a:lnSpc>
          <a:spcPts val="2800"/>
        </a:lnSpc>
        <a:spcBef>
          <a:spcPct val="20000"/>
        </a:spcBef>
        <a:buFont typeface="Arial" pitchFamily="34" charset="0"/>
        <a:buChar char="•"/>
        <a:defRPr sz="2400" kern="1200">
          <a:solidFill>
            <a:schemeClr val="accent2"/>
          </a:solidFill>
          <a:latin typeface="+mn-lt"/>
          <a:ea typeface="+mn-ea"/>
          <a:cs typeface="+mn-cs"/>
        </a:defRPr>
      </a:lvl3pPr>
      <a:lvl4pPr marL="809625" indent="-190500" algn="l" defTabSz="457200" rtl="0" eaLnBrk="1" latinLnBrk="0" hangingPunct="1">
        <a:lnSpc>
          <a:spcPts val="2400"/>
        </a:lnSpc>
        <a:spcBef>
          <a:spcPct val="20000"/>
        </a:spcBef>
        <a:buFont typeface="Arial" pitchFamily="34" charset="0"/>
        <a:buChar char="•"/>
        <a:defRPr sz="2100" kern="1200">
          <a:solidFill>
            <a:schemeClr val="accent2"/>
          </a:solidFill>
          <a:latin typeface="+mn-lt"/>
          <a:ea typeface="+mn-ea"/>
          <a:cs typeface="+mn-cs"/>
        </a:defRPr>
      </a:lvl4pPr>
      <a:lvl5pPr marL="990600" indent="-152400" algn="l" defTabSz="457200" rtl="0" eaLnBrk="1" latinLnBrk="0" hangingPunct="1">
        <a:lnSpc>
          <a:spcPts val="2100"/>
        </a:lnSpc>
        <a:spcBef>
          <a:spcPct val="20000"/>
        </a:spcBef>
        <a:buFont typeface="Arial" pitchFamily="34" charset="0"/>
        <a:buChar char="•"/>
        <a:defRPr sz="1800" kern="1200" baseline="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youtu.be/9cQNWEhJqZ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i7L3F88IICU" TargetMode="External"/><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4WbkvHprvEw" TargetMode="External"/><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r="24086"/>
          <a:stretch/>
        </p:blipFill>
        <p:spPr>
          <a:xfrm>
            <a:off x="1427968" y="1236253"/>
            <a:ext cx="6488481" cy="37050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sz="4400" dirty="0" smtClean="0"/>
              <a:t>Live Schoolfeest </a:t>
            </a:r>
            <a:br>
              <a:rPr lang="nl-NL" sz="4400" dirty="0" smtClean="0"/>
            </a:br>
            <a:r>
              <a:rPr lang="nl-NL" sz="4400" dirty="0" smtClean="0"/>
              <a:t>met q-</a:t>
            </a:r>
            <a:r>
              <a:rPr lang="nl-NL" sz="4400" dirty="0" err="1" smtClean="0"/>
              <a:t>music</a:t>
            </a:r>
            <a:endParaRPr lang="nl-NL" sz="4400" dirty="0"/>
          </a:p>
        </p:txBody>
      </p:sp>
      <p:sp>
        <p:nvSpPr>
          <p:cNvPr id="5" name="Tijdelijke aanduiding voor inhoud 4"/>
          <p:cNvSpPr>
            <a:spLocks noGrp="1"/>
          </p:cNvSpPr>
          <p:nvPr>
            <p:ph idx="1"/>
          </p:nvPr>
        </p:nvSpPr>
        <p:spPr>
          <a:xfrm>
            <a:off x="540000" y="1993088"/>
            <a:ext cx="8064000" cy="3953439"/>
          </a:xfrm>
        </p:spPr>
        <p:txBody>
          <a:bodyPr/>
          <a:lstStyle/>
          <a:p>
            <a:r>
              <a:rPr lang="nl-NL" sz="3200" dirty="0" smtClean="0"/>
              <a:t>24 maart </a:t>
            </a:r>
            <a:r>
              <a:rPr lang="nl-NL" sz="3200" dirty="0" smtClean="0"/>
              <a:t>2016</a:t>
            </a:r>
          </a:p>
          <a:p>
            <a:r>
              <a:rPr lang="nl-NL" sz="3200" dirty="0" err="1" smtClean="0"/>
              <a:t>DJ’s</a:t>
            </a:r>
            <a:r>
              <a:rPr lang="nl-NL" sz="3200" dirty="0" smtClean="0"/>
              <a:t> van </a:t>
            </a:r>
            <a:r>
              <a:rPr lang="nl-NL" sz="3200" dirty="0" err="1" smtClean="0"/>
              <a:t>Q-music</a:t>
            </a:r>
            <a:endParaRPr lang="nl-NL" sz="3200" dirty="0" smtClean="0"/>
          </a:p>
          <a:p>
            <a:r>
              <a:rPr lang="nl-NL" sz="3200" dirty="0" smtClean="0"/>
              <a:t>In teken van CliniClowns</a:t>
            </a:r>
          </a:p>
          <a:p>
            <a:endParaRPr lang="nl-NL" dirty="0"/>
          </a:p>
        </p:txBody>
      </p:sp>
    </p:spTree>
    <p:extLst>
      <p:ext uri="{BB962C8B-B14F-4D97-AF65-F5344CB8AC3E}">
        <p14:creationId xmlns:p14="http://schemas.microsoft.com/office/powerpoint/2010/main" val="3900544307"/>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4400" dirty="0" smtClean="0"/>
              <a:t>Cliniclowns</a:t>
            </a:r>
            <a:endParaRPr lang="nl-NL" sz="4400" dirty="0"/>
          </a:p>
        </p:txBody>
      </p:sp>
      <p:sp>
        <p:nvSpPr>
          <p:cNvPr id="5" name="Tijdelijke aanduiding voor inhoud 4"/>
          <p:cNvSpPr>
            <a:spLocks noGrp="1"/>
          </p:cNvSpPr>
          <p:nvPr>
            <p:ph type="subTitle" idx="1"/>
          </p:nvPr>
        </p:nvSpPr>
        <p:spPr/>
        <p:txBody>
          <a:bodyPr/>
          <a:lstStyle/>
          <a:p>
            <a:r>
              <a:rPr lang="nl-NL" dirty="0" smtClean="0">
                <a:hlinkClick r:id="rId3"/>
              </a:rPr>
              <a:t>Filmpje</a:t>
            </a:r>
            <a:endParaRPr lang="nl-NL" dirty="0"/>
          </a:p>
        </p:txBody>
      </p:sp>
    </p:spTree>
    <p:extLst>
      <p:ext uri="{BB962C8B-B14F-4D97-AF65-F5344CB8AC3E}">
        <p14:creationId xmlns:p14="http://schemas.microsoft.com/office/powerpoint/2010/main" val="3007392772"/>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4400" dirty="0" smtClean="0"/>
              <a:t>Dance </a:t>
            </a:r>
            <a:r>
              <a:rPr lang="nl-NL" sz="4400" dirty="0" err="1" smtClean="0"/>
              <a:t>for</a:t>
            </a:r>
            <a:r>
              <a:rPr lang="nl-NL" sz="4400" dirty="0" smtClean="0"/>
              <a:t> </a:t>
            </a:r>
            <a:r>
              <a:rPr lang="nl-NL" sz="4400" dirty="0" err="1" smtClean="0"/>
              <a:t>fun</a:t>
            </a:r>
            <a:r>
              <a:rPr lang="nl-NL" sz="4400" dirty="0" smtClean="0"/>
              <a:t> </a:t>
            </a:r>
            <a:endParaRPr lang="nl-NL" sz="4400" dirty="0"/>
          </a:p>
        </p:txBody>
      </p:sp>
      <p:sp>
        <p:nvSpPr>
          <p:cNvPr id="3" name="Tijdelijke aanduiding voor inhoud 2"/>
          <p:cNvSpPr>
            <a:spLocks noGrp="1"/>
          </p:cNvSpPr>
          <p:nvPr>
            <p:ph type="subTitle" idx="1"/>
          </p:nvPr>
        </p:nvSpPr>
        <p:spPr/>
        <p:txBody>
          <a:bodyPr/>
          <a:lstStyle/>
          <a:p>
            <a:r>
              <a:rPr lang="nl-NL" dirty="0" smtClean="0">
                <a:hlinkClick r:id="rId3"/>
              </a:rPr>
              <a:t>Filmpje</a:t>
            </a:r>
            <a:endParaRPr lang="nl-NL" dirty="0"/>
          </a:p>
        </p:txBody>
      </p:sp>
      <p:pic>
        <p:nvPicPr>
          <p:cNvPr id="6" name="Afbeelding 5"/>
          <p:cNvPicPr>
            <a:picLocks noChangeAspect="1"/>
          </p:cNvPicPr>
          <p:nvPr/>
        </p:nvPicPr>
        <p:blipFill>
          <a:blip r:embed="rId4"/>
          <a:stretch>
            <a:fillRect/>
          </a:stretch>
        </p:blipFill>
        <p:spPr>
          <a:xfrm>
            <a:off x="5653068" y="2977831"/>
            <a:ext cx="2770932" cy="2744667"/>
          </a:xfrm>
          <a:prstGeom prst="rect">
            <a:avLst/>
          </a:prstGeom>
        </p:spPr>
      </p:pic>
    </p:spTree>
    <p:extLst>
      <p:ext uri="{BB962C8B-B14F-4D97-AF65-F5344CB8AC3E}">
        <p14:creationId xmlns:p14="http://schemas.microsoft.com/office/powerpoint/2010/main" val="2883986755"/>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Persoonlijke pagina</a:t>
            </a:r>
            <a:endParaRPr lang="nl-NL" sz="4400" dirty="0"/>
          </a:p>
        </p:txBody>
      </p:sp>
      <p:sp>
        <p:nvSpPr>
          <p:cNvPr id="3" name="Tijdelijke aanduiding voor inhoud 2"/>
          <p:cNvSpPr>
            <a:spLocks noGrp="1"/>
          </p:cNvSpPr>
          <p:nvPr>
            <p:ph idx="1"/>
          </p:nvPr>
        </p:nvSpPr>
        <p:spPr/>
        <p:txBody>
          <a:bodyPr/>
          <a:lstStyle/>
          <a:p>
            <a:r>
              <a:rPr lang="nl-NL" dirty="0" smtClean="0"/>
              <a:t>Pimp je eigen pagina</a:t>
            </a:r>
          </a:p>
          <a:p>
            <a:r>
              <a:rPr lang="nl-NL" dirty="0" smtClean="0"/>
              <a:t>Deel deze op Facebook/Twitter/mail etc.</a:t>
            </a:r>
          </a:p>
          <a:p>
            <a:r>
              <a:rPr lang="nl-NL" dirty="0" smtClean="0"/>
              <a:t>Krijg zoveel mogelijk sponsoren</a:t>
            </a:r>
          </a:p>
          <a:p>
            <a:r>
              <a:rPr lang="nl-NL" dirty="0" smtClean="0"/>
              <a:t>Minimaal 15 euro</a:t>
            </a:r>
          </a:p>
          <a:p>
            <a:r>
              <a:rPr lang="nl-NL" dirty="0" smtClean="0"/>
              <a:t>Win vette prijzen</a:t>
            </a:r>
          </a:p>
        </p:txBody>
      </p:sp>
    </p:spTree>
    <p:extLst>
      <p:ext uri="{BB962C8B-B14F-4D97-AF65-F5344CB8AC3E}">
        <p14:creationId xmlns:p14="http://schemas.microsoft.com/office/powerpoint/2010/main" val="915050224"/>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Tijdens het feest</a:t>
            </a:r>
            <a:endParaRPr lang="nl-NL" sz="4400" dirty="0"/>
          </a:p>
        </p:txBody>
      </p:sp>
      <p:sp>
        <p:nvSpPr>
          <p:cNvPr id="3" name="Tijdelijke aanduiding voor inhoud 2"/>
          <p:cNvSpPr>
            <a:spLocks noGrp="1"/>
          </p:cNvSpPr>
          <p:nvPr>
            <p:ph idx="1"/>
          </p:nvPr>
        </p:nvSpPr>
        <p:spPr/>
        <p:txBody>
          <a:bodyPr/>
          <a:lstStyle/>
          <a:p>
            <a:r>
              <a:rPr lang="nl-NL" dirty="0" smtClean="0"/>
              <a:t>Uit je dak met </a:t>
            </a:r>
            <a:r>
              <a:rPr lang="nl-NL" dirty="0" err="1" smtClean="0"/>
              <a:t>DJ’s</a:t>
            </a:r>
            <a:r>
              <a:rPr lang="nl-NL" dirty="0" smtClean="0"/>
              <a:t> van Q-</a:t>
            </a:r>
            <a:r>
              <a:rPr lang="nl-NL" dirty="0" err="1" smtClean="0"/>
              <a:t>music</a:t>
            </a:r>
            <a:endParaRPr lang="nl-NL" dirty="0" smtClean="0"/>
          </a:p>
          <a:p>
            <a:r>
              <a:rPr lang="nl-NL" dirty="0" smtClean="0"/>
              <a:t>DANCE BATTLE!</a:t>
            </a:r>
          </a:p>
          <a:p>
            <a:r>
              <a:rPr lang="nl-NL" dirty="0" smtClean="0"/>
              <a:t>Ben jij een DJ talent?</a:t>
            </a:r>
          </a:p>
          <a:p>
            <a:pPr lvl="1"/>
            <a:r>
              <a:rPr lang="nl-NL" sz="2400" dirty="0" smtClean="0"/>
              <a:t>Meld je dan bij de feestcommissie!</a:t>
            </a:r>
          </a:p>
        </p:txBody>
      </p:sp>
    </p:spTree>
    <p:extLst>
      <p:ext uri="{BB962C8B-B14F-4D97-AF65-F5344CB8AC3E}">
        <p14:creationId xmlns:p14="http://schemas.microsoft.com/office/powerpoint/2010/main" val="1630584731"/>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4340" y="417170"/>
            <a:ext cx="8064000" cy="900000"/>
          </a:xfrm>
          <a:noFill/>
        </p:spPr>
        <p:txBody>
          <a:bodyPr/>
          <a:lstStyle/>
          <a:p>
            <a:pPr algn="ctr"/>
            <a:r>
              <a:rPr lang="nl-NL" sz="4000" dirty="0" smtClean="0">
                <a:hlinkClick r:id="rId3"/>
              </a:rPr>
              <a:t>24 maart, het dak gaat eraf!</a:t>
            </a:r>
            <a:endParaRPr lang="nl-NL" sz="4000" dirty="0"/>
          </a:p>
        </p:txBody>
      </p:sp>
      <p:pic>
        <p:nvPicPr>
          <p:cNvPr id="7" name="Afbeelding 6"/>
          <p:cNvPicPr>
            <a:picLocks noChangeAspect="1"/>
          </p:cNvPicPr>
          <p:nvPr/>
        </p:nvPicPr>
        <p:blipFill rotWithShape="1">
          <a:blip r:embed="rId4">
            <a:extLst>
              <a:ext uri="{28A0092B-C50C-407E-A947-70E740481C1C}">
                <a14:useLocalDpi xmlns:a14="http://schemas.microsoft.com/office/drawing/2010/main" val="0"/>
              </a:ext>
            </a:extLst>
          </a:blip>
          <a:srcRect r="24086"/>
          <a:stretch/>
        </p:blipFill>
        <p:spPr>
          <a:xfrm>
            <a:off x="1082099" y="1317170"/>
            <a:ext cx="6488481" cy="3705096"/>
          </a:xfrm>
          <a:prstGeom prst="rect">
            <a:avLst/>
          </a:prstGeom>
        </p:spPr>
      </p:pic>
    </p:spTree>
    <p:extLst>
      <p:ext uri="{BB962C8B-B14F-4D97-AF65-F5344CB8AC3E}">
        <p14:creationId xmlns:p14="http://schemas.microsoft.com/office/powerpoint/2010/main" val="974471019"/>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par>
    </p:tnLst>
  </p:timing>
</p:sld>
</file>

<file path=ppt/theme/theme1.xml><?xml version="1.0" encoding="utf-8"?>
<a:theme xmlns:a="http://schemas.openxmlformats.org/drawingml/2006/main" name="CliniClowns">
  <a:themeElements>
    <a:clrScheme name="CliniClowns">
      <a:dk1>
        <a:sysClr val="windowText" lastClr="000000"/>
      </a:dk1>
      <a:lt1>
        <a:sysClr val="window" lastClr="FFFFFF"/>
      </a:lt1>
      <a:dk2>
        <a:srgbClr val="818A8F"/>
      </a:dk2>
      <a:lt2>
        <a:srgbClr val="FFFFFF"/>
      </a:lt2>
      <a:accent1>
        <a:srgbClr val="D71E1E"/>
      </a:accent1>
      <a:accent2>
        <a:srgbClr val="191E87"/>
      </a:accent2>
      <a:accent3>
        <a:srgbClr val="5EB6E4"/>
      </a:accent3>
      <a:accent4>
        <a:srgbClr val="00B2A9"/>
      </a:accent4>
      <a:accent5>
        <a:srgbClr val="7AB800"/>
      </a:accent5>
      <a:accent6>
        <a:srgbClr val="F8E04D"/>
      </a:accent6>
      <a:hlink>
        <a:srgbClr val="D71E1E"/>
      </a:hlink>
      <a:folHlink>
        <a:srgbClr val="191E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DFF</Template>
  <TotalTime>204</TotalTime>
  <Words>508</Words>
  <Application>Microsoft Macintosh PowerPoint</Application>
  <PresentationFormat>Diavoorstelling (4:3)</PresentationFormat>
  <Paragraphs>41</Paragraphs>
  <Slides>7</Slides>
  <Notes>7</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7</vt:i4>
      </vt:variant>
    </vt:vector>
  </HeadingPairs>
  <TitlesOfParts>
    <vt:vector size="10" baseType="lpstr">
      <vt:lpstr>Calibri</vt:lpstr>
      <vt:lpstr>Arial</vt:lpstr>
      <vt:lpstr>CliniClowns</vt:lpstr>
      <vt:lpstr>PowerPoint-presentatie</vt:lpstr>
      <vt:lpstr>Live Schoolfeest  met q-music</vt:lpstr>
      <vt:lpstr>Cliniclowns</vt:lpstr>
      <vt:lpstr>Dance for fun </vt:lpstr>
      <vt:lpstr>Persoonlijke pagina</vt:lpstr>
      <vt:lpstr>Tijdens het feest</vt:lpstr>
      <vt:lpstr>24 maart, het dak gaat eraf!</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Template voor een PowerPoint presentatie</dc:subject>
  <dc:creator>Kelly Tijhuis</dc:creator>
  <dc:description>versie 1.1</dc:description>
  <cp:lastModifiedBy>Ruud Verstraaten</cp:lastModifiedBy>
  <cp:revision>22</cp:revision>
  <dcterms:created xsi:type="dcterms:W3CDTF">2016-02-26T08:16:07Z</dcterms:created>
  <dcterms:modified xsi:type="dcterms:W3CDTF">2016-03-13T20:10:20Z</dcterms:modified>
  <cp:category>Huisstijl</cp:category>
</cp:coreProperties>
</file>